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4"/>
  </p:sldMasterIdLst>
  <p:notesMasterIdLst>
    <p:notesMasterId r:id="rId24"/>
  </p:notesMasterIdLst>
  <p:sldIdLst>
    <p:sldId id="256" r:id="rId5"/>
    <p:sldId id="258" r:id="rId6"/>
    <p:sldId id="293" r:id="rId7"/>
    <p:sldId id="283" r:id="rId8"/>
    <p:sldId id="295" r:id="rId9"/>
    <p:sldId id="284" r:id="rId10"/>
    <p:sldId id="298" r:id="rId11"/>
    <p:sldId id="279" r:id="rId12"/>
    <p:sldId id="277" r:id="rId13"/>
    <p:sldId id="282" r:id="rId14"/>
    <p:sldId id="280" r:id="rId15"/>
    <p:sldId id="287" r:id="rId16"/>
    <p:sldId id="288" r:id="rId17"/>
    <p:sldId id="289" r:id="rId18"/>
    <p:sldId id="297" r:id="rId19"/>
    <p:sldId id="290" r:id="rId20"/>
    <p:sldId id="278" r:id="rId21"/>
    <p:sldId id="291" r:id="rId22"/>
    <p:sldId id="29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69423" autoAdjust="0"/>
  </p:normalViewPr>
  <p:slideViewPr>
    <p:cSldViewPr snapToGrid="0">
      <p:cViewPr varScale="1">
        <p:scale>
          <a:sx n="52" d="100"/>
          <a:sy n="52" d="100"/>
        </p:scale>
        <p:origin x="672" y="-101"/>
      </p:cViewPr>
      <p:guideLst/>
    </p:cSldViewPr>
  </p:slideViewPr>
  <p:outlineViewPr>
    <p:cViewPr>
      <p:scale>
        <a:sx n="33" d="100"/>
        <a:sy n="33" d="100"/>
      </p:scale>
      <p:origin x="0" y="-8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DAEE8-32E4-43BD-81AE-2C6FE8DA06B9}" type="datetimeFigureOut">
              <a:rPr lang="en-GB" smtClean="0"/>
              <a:t>31/03/2023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335682-D27E-4A20-AFEA-AB8418CE1E6B}" type="slidenum">
              <a:rPr lang="en-GB" smtClean="0"/>
              <a:t>‹#›</a:t>
            </a:fld>
            <a:endParaRPr lang="en-GB"/>
          </a:p>
        </p:txBody>
      </p:sp>
    </p:spTree>
    <p:extLst>
      <p:ext uri="{BB962C8B-B14F-4D97-AF65-F5344CB8AC3E}">
        <p14:creationId xmlns:p14="http://schemas.microsoft.com/office/powerpoint/2010/main" val="589235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335682-D27E-4A20-AFEA-AB8418CE1E6B}" type="slidenum">
              <a:rPr lang="en-GB" smtClean="0"/>
              <a:t>1</a:t>
            </a:fld>
            <a:endParaRPr lang="en-GB"/>
          </a:p>
        </p:txBody>
      </p:sp>
    </p:spTree>
    <p:extLst>
      <p:ext uri="{BB962C8B-B14F-4D97-AF65-F5344CB8AC3E}">
        <p14:creationId xmlns:p14="http://schemas.microsoft.com/office/powerpoint/2010/main" val="2344304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panose="020B0604020202020204" pitchFamily="34" charset="0"/>
              <a:buNone/>
              <a:defRPr/>
            </a:pPr>
            <a:endParaRPr lang="en-GB" altLang="en-US"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2F07BBA-D09A-4BDB-AD33-4DDF8CC2D09F}" type="slidenum">
              <a:rPr lang="en-US" altLang="en-US" smtClean="0"/>
              <a:pPr fontAlgn="base">
                <a:spcBef>
                  <a:spcPct val="0"/>
                </a:spcBef>
                <a:spcAft>
                  <a:spcPct val="0"/>
                </a:spcAft>
              </a:pPr>
              <a:t>10</a:t>
            </a:fld>
            <a:endParaRPr lang="en-US" altLang="en-US" smtClean="0"/>
          </a:p>
        </p:txBody>
      </p:sp>
    </p:spTree>
    <p:extLst>
      <p:ext uri="{BB962C8B-B14F-4D97-AF65-F5344CB8AC3E}">
        <p14:creationId xmlns:p14="http://schemas.microsoft.com/office/powerpoint/2010/main" val="2958241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335682-D27E-4A20-AFEA-AB8418CE1E6B}" type="slidenum">
              <a:rPr lang="en-GB" smtClean="0"/>
              <a:t>11</a:t>
            </a:fld>
            <a:endParaRPr lang="en-GB"/>
          </a:p>
        </p:txBody>
      </p:sp>
    </p:spTree>
    <p:extLst>
      <p:ext uri="{BB962C8B-B14F-4D97-AF65-F5344CB8AC3E}">
        <p14:creationId xmlns:p14="http://schemas.microsoft.com/office/powerpoint/2010/main" val="1673489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Aft>
                <a:spcPts val="1200"/>
              </a:spcAft>
              <a:buFontTx/>
              <a:buChar char="•"/>
            </a:pPr>
            <a:endParaRPr lang="en-US" altLang="en-US" dirty="0"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D3BF426-4E4D-4A86-A744-D02E08ADA8AA}" type="slidenum">
              <a:rPr lang="en-US" altLang="en-US" smtClean="0"/>
              <a:pPr/>
              <a:t>12</a:t>
            </a:fld>
            <a:endParaRPr lang="en-US" altLang="en-US" smtClean="0"/>
          </a:p>
        </p:txBody>
      </p:sp>
    </p:spTree>
    <p:extLst>
      <p:ext uri="{BB962C8B-B14F-4D97-AF65-F5344CB8AC3E}">
        <p14:creationId xmlns:p14="http://schemas.microsoft.com/office/powerpoint/2010/main" val="2226192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Aft>
                <a:spcPts val="1200"/>
              </a:spcAft>
              <a:buFont typeface="Arial" panose="020B0604020202020204" pitchFamily="34" charset="0"/>
              <a:buNone/>
              <a:defRPr/>
            </a:pPr>
            <a:endParaRPr lang="en-US" altLang="en-US" dirty="0" smtClean="0"/>
          </a:p>
          <a:p>
            <a:pPr marL="0" indent="0">
              <a:spcAft>
                <a:spcPts val="1200"/>
              </a:spcAft>
              <a:buFont typeface="Arial" panose="020B0604020202020204" pitchFamily="34" charset="0"/>
              <a:buNone/>
              <a:defRPr/>
            </a:pPr>
            <a:endParaRPr lang="en-US" altLang="en-US" dirty="0"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C2CF459-4E00-48ED-86E7-9FA13978F06A}" type="slidenum">
              <a:rPr lang="en-US" altLang="en-US" smtClean="0"/>
              <a:pPr/>
              <a:t>13</a:t>
            </a:fld>
            <a:endParaRPr lang="en-US" altLang="en-US" smtClean="0"/>
          </a:p>
        </p:txBody>
      </p:sp>
    </p:spTree>
    <p:extLst>
      <p:ext uri="{BB962C8B-B14F-4D97-AF65-F5344CB8AC3E}">
        <p14:creationId xmlns:p14="http://schemas.microsoft.com/office/powerpoint/2010/main" val="2596233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F06F01D-45A3-4CDB-9E77-9359365D7A44}" type="slidenum">
              <a:rPr lang="en-US" altLang="en-US" smtClean="0"/>
              <a:pPr/>
              <a:t>14</a:t>
            </a:fld>
            <a:endParaRPr lang="en-US" altLang="en-US" smtClean="0"/>
          </a:p>
        </p:txBody>
      </p:sp>
    </p:spTree>
    <p:extLst>
      <p:ext uri="{BB962C8B-B14F-4D97-AF65-F5344CB8AC3E}">
        <p14:creationId xmlns:p14="http://schemas.microsoft.com/office/powerpoint/2010/main" val="2325544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t>
            </a:r>
            <a:endParaRPr lang="en-GB" dirty="0"/>
          </a:p>
        </p:txBody>
      </p:sp>
      <p:sp>
        <p:nvSpPr>
          <p:cNvPr id="4" name="Slide Number Placeholder 3"/>
          <p:cNvSpPr>
            <a:spLocks noGrp="1"/>
          </p:cNvSpPr>
          <p:nvPr>
            <p:ph type="sldNum" sz="quarter" idx="10"/>
          </p:nvPr>
        </p:nvSpPr>
        <p:spPr/>
        <p:txBody>
          <a:bodyPr/>
          <a:lstStyle/>
          <a:p>
            <a:fld id="{C57AD177-E798-47A7-9850-43EBCB086824}" type="slidenum">
              <a:rPr lang="en-GB" smtClean="0"/>
              <a:t>15</a:t>
            </a:fld>
            <a:endParaRPr lang="en-GB"/>
          </a:p>
        </p:txBody>
      </p:sp>
    </p:spTree>
    <p:extLst>
      <p:ext uri="{BB962C8B-B14F-4D97-AF65-F5344CB8AC3E}">
        <p14:creationId xmlns:p14="http://schemas.microsoft.com/office/powerpoint/2010/main" val="3414446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ab8d1ca927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ab8d1ca927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6837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b347e33ac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b347e33ac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2138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b347e33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b347e33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8549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335682-D27E-4A20-AFEA-AB8418CE1E6B}" type="slidenum">
              <a:rPr lang="en-GB" smtClean="0"/>
              <a:t>19</a:t>
            </a:fld>
            <a:endParaRPr lang="en-GB"/>
          </a:p>
        </p:txBody>
      </p:sp>
    </p:spTree>
    <p:extLst>
      <p:ext uri="{BB962C8B-B14F-4D97-AF65-F5344CB8AC3E}">
        <p14:creationId xmlns:p14="http://schemas.microsoft.com/office/powerpoint/2010/main" val="266236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335682-D27E-4A20-AFEA-AB8418CE1E6B}" type="slidenum">
              <a:rPr lang="en-GB" smtClean="0"/>
              <a:t>2</a:t>
            </a:fld>
            <a:endParaRPr lang="en-GB"/>
          </a:p>
        </p:txBody>
      </p:sp>
    </p:spTree>
    <p:extLst>
      <p:ext uri="{BB962C8B-B14F-4D97-AF65-F5344CB8AC3E}">
        <p14:creationId xmlns:p14="http://schemas.microsoft.com/office/powerpoint/2010/main" val="362231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p:txBody>
          <a:bodyPr wrap="square" numCol="1" anchor="t" anchorCtr="0" compatLnSpc="1">
            <a:prstTxWarp prst="textNoShape">
              <a:avLst/>
            </a:prstTxWarp>
          </a:bodyPr>
          <a:lstStyle/>
          <a:p>
            <a:pPr marL="171450" indent="-171450">
              <a:buFontTx/>
              <a:buChar char="•"/>
              <a:defRPr/>
            </a:pPr>
            <a:endParaRPr lang="en-GB" altLang="en-US" sz="1800" dirty="0">
              <a:ea typeface="MS Mincho" pitchFamily="49" charset="-128"/>
              <a:cs typeface="Times New Roman" panose="02020603050405020304" pitchFamily="18" charset="0"/>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88B400C-1699-4516-89B9-2FE304F55DDD}" type="slidenum">
              <a:rPr lang="en-US" altLang="en-US" smtClean="0"/>
              <a:pPr/>
              <a:t>3</a:t>
            </a:fld>
            <a:endParaRPr lang="en-US" altLang="en-US" smtClean="0"/>
          </a:p>
        </p:txBody>
      </p:sp>
    </p:spTree>
    <p:extLst>
      <p:ext uri="{BB962C8B-B14F-4D97-AF65-F5344CB8AC3E}">
        <p14:creationId xmlns:p14="http://schemas.microsoft.com/office/powerpoint/2010/main" val="3644450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GB" altLang="en-US"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20C6F79-B9F2-4EA8-B171-02B2D832E2B2}" type="slidenum">
              <a:rPr lang="en-US" altLang="en-US" smtClean="0"/>
              <a:pPr fontAlgn="base">
                <a:spcBef>
                  <a:spcPct val="0"/>
                </a:spcBef>
                <a:spcAft>
                  <a:spcPct val="0"/>
                </a:spcAft>
              </a:pPr>
              <a:t>4</a:t>
            </a:fld>
            <a:endParaRPr lang="en-US" altLang="en-US" smtClean="0"/>
          </a:p>
        </p:txBody>
      </p:sp>
    </p:spTree>
    <p:extLst>
      <p:ext uri="{BB962C8B-B14F-4D97-AF65-F5344CB8AC3E}">
        <p14:creationId xmlns:p14="http://schemas.microsoft.com/office/powerpoint/2010/main" val="2227252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Aft>
                <a:spcPts val="1200"/>
              </a:spcAft>
              <a:buFont typeface="Arial" panose="020B0604020202020204" pitchFamily="34" charset="0"/>
              <a:buChar char="•"/>
              <a:defRPr/>
            </a:pPr>
            <a:endParaRPr lang="en-US" altLang="en-US" dirty="0" smtClean="0">
              <a:ea typeface="MS PGothic" panose="020B0600070205080204" pitchFamily="34" charset="-128"/>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031D27D-7FED-4DB3-B1B6-823828F677DD}" type="slidenum">
              <a:rPr lang="en-US" altLang="en-US" smtClean="0"/>
              <a:pPr fontAlgn="base">
                <a:spcBef>
                  <a:spcPct val="0"/>
                </a:spcBef>
                <a:spcAft>
                  <a:spcPct val="0"/>
                </a:spcAft>
              </a:pPr>
              <a:t>5</a:t>
            </a:fld>
            <a:endParaRPr lang="en-US" altLang="en-US" smtClean="0"/>
          </a:p>
        </p:txBody>
      </p:sp>
    </p:spTree>
    <p:extLst>
      <p:ext uri="{BB962C8B-B14F-4D97-AF65-F5344CB8AC3E}">
        <p14:creationId xmlns:p14="http://schemas.microsoft.com/office/powerpoint/2010/main" val="318176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335682-D27E-4A20-AFEA-AB8418CE1E6B}" type="slidenum">
              <a:rPr lang="en-GB" smtClean="0"/>
              <a:t>6</a:t>
            </a:fld>
            <a:endParaRPr lang="en-GB"/>
          </a:p>
        </p:txBody>
      </p:sp>
    </p:spTree>
    <p:extLst>
      <p:ext uri="{BB962C8B-B14F-4D97-AF65-F5344CB8AC3E}">
        <p14:creationId xmlns:p14="http://schemas.microsoft.com/office/powerpoint/2010/main" val="3534618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10335682-D27E-4A20-AFEA-AB8418CE1E6B}" type="slidenum">
              <a:rPr lang="en-GB" smtClean="0"/>
              <a:t>7</a:t>
            </a:fld>
            <a:endParaRPr lang="en-GB"/>
          </a:p>
        </p:txBody>
      </p:sp>
    </p:spTree>
    <p:extLst>
      <p:ext uri="{BB962C8B-B14F-4D97-AF65-F5344CB8AC3E}">
        <p14:creationId xmlns:p14="http://schemas.microsoft.com/office/powerpoint/2010/main" val="3696390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335682-D27E-4A20-AFEA-AB8418CE1E6B}" type="slidenum">
              <a:rPr lang="en-GB" smtClean="0"/>
              <a:t>8</a:t>
            </a:fld>
            <a:endParaRPr lang="en-GB"/>
          </a:p>
        </p:txBody>
      </p:sp>
    </p:spTree>
    <p:extLst>
      <p:ext uri="{BB962C8B-B14F-4D97-AF65-F5344CB8AC3E}">
        <p14:creationId xmlns:p14="http://schemas.microsoft.com/office/powerpoint/2010/main" val="1517644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ab8d1ca927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ab8d1ca927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effectLst/>
                <a:latin typeface=".AppleSystemUIFont"/>
              </a:rPr>
              <a:t/>
            </a:r>
            <a:br>
              <a:rPr lang="en-GB" dirty="0">
                <a:effectLst/>
                <a:latin typeface=".AppleSystemUIFont"/>
              </a:rPr>
            </a:br>
            <a:endParaRPr lang="en-GB" dirty="0">
              <a:effectLst/>
              <a:latin typeface=".AppleSystemUIFont"/>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56304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5DE0B45-980C-4611-A945-61217DB714B1}" type="datetimeFigureOut">
              <a:rPr lang="en-GB" smtClean="0"/>
              <a:t>31/03/2023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0E9A50-BB4B-4040-9DB5-0BD1A4EC93FC}" type="slidenum">
              <a:rPr lang="en-GB" smtClean="0"/>
              <a:t>‹#›</a:t>
            </a:fld>
            <a:endParaRPr lang="en-GB"/>
          </a:p>
        </p:txBody>
      </p:sp>
    </p:spTree>
    <p:extLst>
      <p:ext uri="{BB962C8B-B14F-4D97-AF65-F5344CB8AC3E}">
        <p14:creationId xmlns:p14="http://schemas.microsoft.com/office/powerpoint/2010/main" val="2412249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DE0B45-980C-4611-A945-61217DB714B1}" type="datetimeFigureOut">
              <a:rPr lang="en-GB" smtClean="0"/>
              <a:t>31/03/2023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0E9A50-BB4B-4040-9DB5-0BD1A4EC93FC}" type="slidenum">
              <a:rPr lang="en-GB" smtClean="0"/>
              <a:t>‹#›</a:t>
            </a:fld>
            <a:endParaRPr lang="en-GB"/>
          </a:p>
        </p:txBody>
      </p:sp>
    </p:spTree>
    <p:extLst>
      <p:ext uri="{BB962C8B-B14F-4D97-AF65-F5344CB8AC3E}">
        <p14:creationId xmlns:p14="http://schemas.microsoft.com/office/powerpoint/2010/main" val="2763653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DE0B45-980C-4611-A945-61217DB714B1}" type="datetimeFigureOut">
              <a:rPr lang="en-GB" smtClean="0"/>
              <a:t>31/03/2023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0E9A50-BB4B-4040-9DB5-0BD1A4EC93FC}" type="slidenum">
              <a:rPr lang="en-GB" smtClean="0"/>
              <a:t>‹#›</a:t>
            </a:fld>
            <a:endParaRPr lang="en-GB"/>
          </a:p>
        </p:txBody>
      </p:sp>
    </p:spTree>
    <p:extLst>
      <p:ext uri="{BB962C8B-B14F-4D97-AF65-F5344CB8AC3E}">
        <p14:creationId xmlns:p14="http://schemas.microsoft.com/office/powerpoint/2010/main" val="936351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1"/>
        <p:cNvGrpSpPr/>
        <p:nvPr/>
      </p:nvGrpSpPr>
      <p:grpSpPr>
        <a:xfrm>
          <a:off x="0" y="0"/>
          <a:ext cx="0" cy="0"/>
          <a:chOff x="0" y="0"/>
          <a:chExt cx="0" cy="0"/>
        </a:xfrm>
      </p:grpSpPr>
      <p:sp>
        <p:nvSpPr>
          <p:cNvPr id="62" name="Google Shape;62;p5"/>
          <p:cNvSpPr txBox="1">
            <a:spLocks noGrp="1"/>
          </p:cNvSpPr>
          <p:nvPr>
            <p:ph type="subTitle" idx="1"/>
          </p:nvPr>
        </p:nvSpPr>
        <p:spPr>
          <a:xfrm>
            <a:off x="6759267" y="3454117"/>
            <a:ext cx="38464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rtl="0">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63" name="Google Shape;63;p5"/>
          <p:cNvSpPr txBox="1">
            <a:spLocks noGrp="1"/>
          </p:cNvSpPr>
          <p:nvPr>
            <p:ph type="subTitle" idx="2"/>
          </p:nvPr>
        </p:nvSpPr>
        <p:spPr>
          <a:xfrm>
            <a:off x="6759200" y="3843467"/>
            <a:ext cx="3846400" cy="104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2133"/>
              </a:spcBef>
              <a:spcAft>
                <a:spcPts val="0"/>
              </a:spcAft>
              <a:buClr>
                <a:schemeClr val="dk1"/>
              </a:buClr>
              <a:buSzPts val="1400"/>
              <a:buNone/>
              <a:defRPr>
                <a:solidFill>
                  <a:schemeClr val="dk1"/>
                </a:solidFill>
              </a:defRPr>
            </a:lvl3pPr>
            <a:lvl4pPr lvl="3" algn="ctr" rtl="0">
              <a:spcBef>
                <a:spcPts val="2133"/>
              </a:spcBef>
              <a:spcAft>
                <a:spcPts val="0"/>
              </a:spcAft>
              <a:buClr>
                <a:schemeClr val="dk1"/>
              </a:buClr>
              <a:buSzPts val="1400"/>
              <a:buNone/>
              <a:defRPr>
                <a:solidFill>
                  <a:schemeClr val="dk1"/>
                </a:solidFill>
              </a:defRPr>
            </a:lvl4pPr>
            <a:lvl5pPr lvl="4" algn="ctr" rtl="0">
              <a:spcBef>
                <a:spcPts val="2133"/>
              </a:spcBef>
              <a:spcAft>
                <a:spcPts val="0"/>
              </a:spcAft>
              <a:buClr>
                <a:schemeClr val="dk1"/>
              </a:buClr>
              <a:buSzPts val="1400"/>
              <a:buNone/>
              <a:defRPr>
                <a:solidFill>
                  <a:schemeClr val="dk1"/>
                </a:solidFill>
              </a:defRPr>
            </a:lvl5pPr>
            <a:lvl6pPr lvl="5" algn="ctr" rtl="0">
              <a:spcBef>
                <a:spcPts val="2133"/>
              </a:spcBef>
              <a:spcAft>
                <a:spcPts val="0"/>
              </a:spcAft>
              <a:buClr>
                <a:schemeClr val="dk1"/>
              </a:buClr>
              <a:buSzPts val="1400"/>
              <a:buNone/>
              <a:defRPr>
                <a:solidFill>
                  <a:schemeClr val="dk1"/>
                </a:solidFill>
              </a:defRPr>
            </a:lvl6pPr>
            <a:lvl7pPr lvl="6" algn="ctr" rtl="0">
              <a:spcBef>
                <a:spcPts val="2133"/>
              </a:spcBef>
              <a:spcAft>
                <a:spcPts val="0"/>
              </a:spcAft>
              <a:buClr>
                <a:schemeClr val="dk1"/>
              </a:buClr>
              <a:buSzPts val="1400"/>
              <a:buNone/>
              <a:defRPr>
                <a:solidFill>
                  <a:schemeClr val="dk1"/>
                </a:solidFill>
              </a:defRPr>
            </a:lvl7pPr>
            <a:lvl8pPr lvl="7" algn="ctr" rtl="0">
              <a:spcBef>
                <a:spcPts val="2133"/>
              </a:spcBef>
              <a:spcAft>
                <a:spcPts val="0"/>
              </a:spcAft>
              <a:buClr>
                <a:schemeClr val="dk1"/>
              </a:buClr>
              <a:buSzPts val="1400"/>
              <a:buNone/>
              <a:defRPr>
                <a:solidFill>
                  <a:schemeClr val="dk1"/>
                </a:solidFill>
              </a:defRPr>
            </a:lvl8pPr>
            <a:lvl9pPr lvl="8" algn="ctr" rtl="0">
              <a:spcBef>
                <a:spcPts val="2133"/>
              </a:spcBef>
              <a:spcAft>
                <a:spcPts val="2133"/>
              </a:spcAft>
              <a:buClr>
                <a:schemeClr val="dk1"/>
              </a:buClr>
              <a:buSzPts val="1400"/>
              <a:buNone/>
              <a:defRPr>
                <a:solidFill>
                  <a:schemeClr val="dk1"/>
                </a:solidFill>
              </a:defRPr>
            </a:lvl9pPr>
          </a:lstStyle>
          <a:p>
            <a:endParaRPr/>
          </a:p>
        </p:txBody>
      </p:sp>
      <p:sp>
        <p:nvSpPr>
          <p:cNvPr id="64" name="Google Shape;64;p5"/>
          <p:cNvSpPr txBox="1">
            <a:spLocks noGrp="1"/>
          </p:cNvSpPr>
          <p:nvPr>
            <p:ph type="subTitle" idx="3"/>
          </p:nvPr>
        </p:nvSpPr>
        <p:spPr>
          <a:xfrm>
            <a:off x="1586384" y="3454117"/>
            <a:ext cx="38464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rtl="0">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65" name="Google Shape;65;p5"/>
          <p:cNvSpPr txBox="1">
            <a:spLocks noGrp="1"/>
          </p:cNvSpPr>
          <p:nvPr>
            <p:ph type="subTitle" idx="4"/>
          </p:nvPr>
        </p:nvSpPr>
        <p:spPr>
          <a:xfrm>
            <a:off x="1586400" y="3843467"/>
            <a:ext cx="3846400" cy="104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2133"/>
              </a:spcBef>
              <a:spcAft>
                <a:spcPts val="0"/>
              </a:spcAft>
              <a:buClr>
                <a:schemeClr val="dk1"/>
              </a:buClr>
              <a:buSzPts val="1400"/>
              <a:buNone/>
              <a:defRPr>
                <a:solidFill>
                  <a:schemeClr val="dk1"/>
                </a:solidFill>
              </a:defRPr>
            </a:lvl3pPr>
            <a:lvl4pPr lvl="3" algn="ctr" rtl="0">
              <a:spcBef>
                <a:spcPts val="2133"/>
              </a:spcBef>
              <a:spcAft>
                <a:spcPts val="0"/>
              </a:spcAft>
              <a:buClr>
                <a:schemeClr val="dk1"/>
              </a:buClr>
              <a:buSzPts val="1400"/>
              <a:buNone/>
              <a:defRPr>
                <a:solidFill>
                  <a:schemeClr val="dk1"/>
                </a:solidFill>
              </a:defRPr>
            </a:lvl4pPr>
            <a:lvl5pPr lvl="4" algn="ctr" rtl="0">
              <a:spcBef>
                <a:spcPts val="2133"/>
              </a:spcBef>
              <a:spcAft>
                <a:spcPts val="0"/>
              </a:spcAft>
              <a:buClr>
                <a:schemeClr val="dk1"/>
              </a:buClr>
              <a:buSzPts val="1400"/>
              <a:buNone/>
              <a:defRPr>
                <a:solidFill>
                  <a:schemeClr val="dk1"/>
                </a:solidFill>
              </a:defRPr>
            </a:lvl5pPr>
            <a:lvl6pPr lvl="5" algn="ctr" rtl="0">
              <a:spcBef>
                <a:spcPts val="2133"/>
              </a:spcBef>
              <a:spcAft>
                <a:spcPts val="0"/>
              </a:spcAft>
              <a:buClr>
                <a:schemeClr val="dk1"/>
              </a:buClr>
              <a:buSzPts val="1400"/>
              <a:buNone/>
              <a:defRPr>
                <a:solidFill>
                  <a:schemeClr val="dk1"/>
                </a:solidFill>
              </a:defRPr>
            </a:lvl6pPr>
            <a:lvl7pPr lvl="6" algn="ctr" rtl="0">
              <a:spcBef>
                <a:spcPts val="2133"/>
              </a:spcBef>
              <a:spcAft>
                <a:spcPts val="0"/>
              </a:spcAft>
              <a:buClr>
                <a:schemeClr val="dk1"/>
              </a:buClr>
              <a:buSzPts val="1400"/>
              <a:buNone/>
              <a:defRPr>
                <a:solidFill>
                  <a:schemeClr val="dk1"/>
                </a:solidFill>
              </a:defRPr>
            </a:lvl7pPr>
            <a:lvl8pPr lvl="7" algn="ctr" rtl="0">
              <a:spcBef>
                <a:spcPts val="2133"/>
              </a:spcBef>
              <a:spcAft>
                <a:spcPts val="0"/>
              </a:spcAft>
              <a:buClr>
                <a:schemeClr val="dk1"/>
              </a:buClr>
              <a:buSzPts val="1400"/>
              <a:buNone/>
              <a:defRPr>
                <a:solidFill>
                  <a:schemeClr val="dk1"/>
                </a:solidFill>
              </a:defRPr>
            </a:lvl8pPr>
            <a:lvl9pPr lvl="8" algn="ctr" rtl="0">
              <a:spcBef>
                <a:spcPts val="2133"/>
              </a:spcBef>
              <a:spcAft>
                <a:spcPts val="2133"/>
              </a:spcAft>
              <a:buClr>
                <a:schemeClr val="dk1"/>
              </a:buClr>
              <a:buSzPts val="1400"/>
              <a:buNone/>
              <a:defRPr>
                <a:solidFill>
                  <a:schemeClr val="dk1"/>
                </a:solidFill>
              </a:defRPr>
            </a:lvl9pPr>
          </a:lstStyle>
          <a:p>
            <a:endParaRPr/>
          </a:p>
        </p:txBody>
      </p:sp>
      <p:sp>
        <p:nvSpPr>
          <p:cNvPr id="66" name="Google Shape;66;p5"/>
          <p:cNvSpPr/>
          <p:nvPr/>
        </p:nvSpPr>
        <p:spPr>
          <a:xfrm rot="10376871">
            <a:off x="-661228" y="-271407"/>
            <a:ext cx="5524917" cy="1882259"/>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5083535" y="465299"/>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790968" y="1118199"/>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5891701" y="84456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975801" y="333699"/>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flipH="1">
            <a:off x="-268036" y="-219469"/>
            <a:ext cx="4009803" cy="165883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rot="10800000">
            <a:off x="-346148" y="-396104"/>
            <a:ext cx="3276581" cy="124067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rot="-448972">
            <a:off x="7224298" y="5208301"/>
            <a:ext cx="5486652" cy="185941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rot="10800000">
            <a:off x="6280948" y="6299264"/>
            <a:ext cx="218000" cy="2180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rot="10800000">
            <a:off x="11188448" y="5557964"/>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rot="10800000">
            <a:off x="7187681" y="555796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rot="10800000">
            <a:off x="8003615" y="6342464"/>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rot="10800000" flipH="1">
            <a:off x="8368849" y="5368402"/>
            <a:ext cx="4009803" cy="165883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9180183" y="5963197"/>
            <a:ext cx="3276581" cy="124067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2709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2549967" y="3015117"/>
            <a:ext cx="7092000" cy="109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28" name="Google Shape;28;p3"/>
          <p:cNvSpPr txBox="1">
            <a:spLocks noGrp="1"/>
          </p:cNvSpPr>
          <p:nvPr>
            <p:ph type="title" idx="2" hasCustomPrompt="1"/>
          </p:nvPr>
        </p:nvSpPr>
        <p:spPr>
          <a:xfrm>
            <a:off x="4140800" y="1552900"/>
            <a:ext cx="3910400" cy="13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solidFill>
                  <a:schemeClr val="accent2"/>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29" name="Google Shape;29;p3"/>
          <p:cNvSpPr txBox="1">
            <a:spLocks noGrp="1"/>
          </p:cNvSpPr>
          <p:nvPr>
            <p:ph type="subTitle" idx="1"/>
          </p:nvPr>
        </p:nvSpPr>
        <p:spPr>
          <a:xfrm>
            <a:off x="3753867" y="4165217"/>
            <a:ext cx="4684400" cy="5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1"/>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 name="Google Shape;30;p3"/>
          <p:cNvSpPr/>
          <p:nvPr/>
        </p:nvSpPr>
        <p:spPr>
          <a:xfrm rot="10800000">
            <a:off x="-346922" y="4380391"/>
            <a:ext cx="5411089" cy="230637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p:nvPr/>
        </p:nvSpPr>
        <p:spPr>
          <a:xfrm rot="10800000">
            <a:off x="211309" y="5906643"/>
            <a:ext cx="5507025" cy="144689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4932967" y="62182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2414684" y="5843484"/>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442899" y="4937935"/>
            <a:ext cx="3832268" cy="2029088"/>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1642700" y="53560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45184" y="401005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7153568" y="222151"/>
            <a:ext cx="5411089" cy="2306376"/>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6499401" y="-444616"/>
            <a:ext cx="5507025" cy="144689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rot="10800000">
            <a:off x="7153567" y="5590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rot="10800000">
            <a:off x="9585051" y="847433"/>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rot="10800000">
            <a:off x="8828366" y="-58105"/>
            <a:ext cx="3832268" cy="2029088"/>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rot="10800000">
            <a:off x="10443833" y="14212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rot="10800000">
            <a:off x="11854551" y="268086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4055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tents">
  <p:cSld name="Table of cotents">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3636000" y="484367"/>
            <a:ext cx="492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endParaRPr/>
          </a:p>
        </p:txBody>
      </p:sp>
      <p:sp>
        <p:nvSpPr>
          <p:cNvPr id="168" name="Google Shape;168;p13"/>
          <p:cNvSpPr txBox="1">
            <a:spLocks noGrp="1"/>
          </p:cNvSpPr>
          <p:nvPr>
            <p:ph type="subTitle" idx="1"/>
          </p:nvPr>
        </p:nvSpPr>
        <p:spPr>
          <a:xfrm>
            <a:off x="5839533" y="2491967"/>
            <a:ext cx="51068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rtl="0">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169" name="Google Shape;169;p13"/>
          <p:cNvSpPr txBox="1">
            <a:spLocks noGrp="1"/>
          </p:cNvSpPr>
          <p:nvPr>
            <p:ph type="subTitle" idx="2"/>
          </p:nvPr>
        </p:nvSpPr>
        <p:spPr>
          <a:xfrm>
            <a:off x="6735451" y="2917451"/>
            <a:ext cx="33148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70" name="Google Shape;170;p13"/>
          <p:cNvSpPr txBox="1">
            <a:spLocks noGrp="1"/>
          </p:cNvSpPr>
          <p:nvPr>
            <p:ph type="subTitle" idx="3"/>
          </p:nvPr>
        </p:nvSpPr>
        <p:spPr>
          <a:xfrm>
            <a:off x="1245651" y="2491967"/>
            <a:ext cx="4920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rtl="0">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171" name="Google Shape;171;p13"/>
          <p:cNvSpPr txBox="1">
            <a:spLocks noGrp="1"/>
          </p:cNvSpPr>
          <p:nvPr>
            <p:ph type="subTitle" idx="4"/>
          </p:nvPr>
        </p:nvSpPr>
        <p:spPr>
          <a:xfrm>
            <a:off x="2048251" y="2917451"/>
            <a:ext cx="33148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72" name="Google Shape;172;p13"/>
          <p:cNvSpPr txBox="1">
            <a:spLocks noGrp="1"/>
          </p:cNvSpPr>
          <p:nvPr>
            <p:ph type="subTitle" idx="5"/>
          </p:nvPr>
        </p:nvSpPr>
        <p:spPr>
          <a:xfrm>
            <a:off x="5839467" y="5027800"/>
            <a:ext cx="51068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rtl="0">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173" name="Google Shape;173;p13"/>
          <p:cNvSpPr txBox="1">
            <a:spLocks noGrp="1"/>
          </p:cNvSpPr>
          <p:nvPr>
            <p:ph type="subTitle" idx="6"/>
          </p:nvPr>
        </p:nvSpPr>
        <p:spPr>
          <a:xfrm>
            <a:off x="6735451" y="5453300"/>
            <a:ext cx="33148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74" name="Google Shape;174;p13"/>
          <p:cNvSpPr txBox="1">
            <a:spLocks noGrp="1"/>
          </p:cNvSpPr>
          <p:nvPr>
            <p:ph type="subTitle" idx="7"/>
          </p:nvPr>
        </p:nvSpPr>
        <p:spPr>
          <a:xfrm>
            <a:off x="1245651" y="5027800"/>
            <a:ext cx="4920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rtl="0">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175" name="Google Shape;175;p13"/>
          <p:cNvSpPr txBox="1">
            <a:spLocks noGrp="1"/>
          </p:cNvSpPr>
          <p:nvPr>
            <p:ph type="subTitle" idx="8"/>
          </p:nvPr>
        </p:nvSpPr>
        <p:spPr>
          <a:xfrm>
            <a:off x="2048251" y="5453300"/>
            <a:ext cx="33148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76" name="Google Shape;176;p13"/>
          <p:cNvSpPr txBox="1">
            <a:spLocks noGrp="1"/>
          </p:cNvSpPr>
          <p:nvPr>
            <p:ph type="title" idx="9" hasCustomPrompt="1"/>
          </p:nvPr>
        </p:nvSpPr>
        <p:spPr>
          <a:xfrm>
            <a:off x="3012851" y="1561484"/>
            <a:ext cx="1385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6667">
                <a:solidFill>
                  <a:schemeClr val="accent2"/>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77" name="Google Shape;177;p13"/>
          <p:cNvSpPr txBox="1">
            <a:spLocks noGrp="1"/>
          </p:cNvSpPr>
          <p:nvPr>
            <p:ph type="title" idx="13" hasCustomPrompt="1"/>
          </p:nvPr>
        </p:nvSpPr>
        <p:spPr>
          <a:xfrm>
            <a:off x="7700084" y="1561484"/>
            <a:ext cx="1385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6667">
                <a:solidFill>
                  <a:schemeClr val="accent2"/>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78" name="Google Shape;178;p13"/>
          <p:cNvSpPr txBox="1">
            <a:spLocks noGrp="1"/>
          </p:cNvSpPr>
          <p:nvPr>
            <p:ph type="title" idx="14" hasCustomPrompt="1"/>
          </p:nvPr>
        </p:nvSpPr>
        <p:spPr>
          <a:xfrm>
            <a:off x="3012851" y="4094833"/>
            <a:ext cx="1385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6667">
                <a:solidFill>
                  <a:schemeClr val="accent2"/>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79" name="Google Shape;179;p13"/>
          <p:cNvSpPr txBox="1">
            <a:spLocks noGrp="1"/>
          </p:cNvSpPr>
          <p:nvPr>
            <p:ph type="title" idx="15" hasCustomPrompt="1"/>
          </p:nvPr>
        </p:nvSpPr>
        <p:spPr>
          <a:xfrm>
            <a:off x="7700084" y="4094833"/>
            <a:ext cx="1385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6667">
                <a:solidFill>
                  <a:schemeClr val="accent2"/>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80" name="Google Shape;180;p13"/>
          <p:cNvSpPr/>
          <p:nvPr/>
        </p:nvSpPr>
        <p:spPr>
          <a:xfrm rot="-5267561">
            <a:off x="-2889154" y="3283043"/>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3"/>
          <p:cNvSpPr/>
          <p:nvPr/>
        </p:nvSpPr>
        <p:spPr>
          <a:xfrm rot="-5400000">
            <a:off x="-1272442" y="1671437"/>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3"/>
          <p:cNvSpPr/>
          <p:nvPr/>
        </p:nvSpPr>
        <p:spPr>
          <a:xfrm rot="5400000">
            <a:off x="-897100" y="559064"/>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3"/>
          <p:cNvSpPr/>
          <p:nvPr/>
        </p:nvSpPr>
        <p:spPr>
          <a:xfrm rot="5400000">
            <a:off x="161817" y="4177284"/>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3"/>
          <p:cNvSpPr/>
          <p:nvPr/>
        </p:nvSpPr>
        <p:spPr>
          <a:xfrm rot="5400000">
            <a:off x="1325084" y="352951"/>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3"/>
          <p:cNvSpPr/>
          <p:nvPr/>
        </p:nvSpPr>
        <p:spPr>
          <a:xfrm rot="5400000">
            <a:off x="720184" y="17205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3"/>
          <p:cNvSpPr/>
          <p:nvPr/>
        </p:nvSpPr>
        <p:spPr>
          <a:xfrm rot="5400000">
            <a:off x="588584" y="3600684"/>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3"/>
          <p:cNvSpPr/>
          <p:nvPr/>
        </p:nvSpPr>
        <p:spPr>
          <a:xfrm rot="5532439">
            <a:off x="8798415" y="2530048"/>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3"/>
          <p:cNvSpPr/>
          <p:nvPr/>
        </p:nvSpPr>
        <p:spPr>
          <a:xfrm rot="5400000">
            <a:off x="10415156" y="3894324"/>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3"/>
          <p:cNvSpPr/>
          <p:nvPr/>
        </p:nvSpPr>
        <p:spPr>
          <a:xfrm rot="-5400000">
            <a:off x="10435453" y="4976448"/>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3"/>
          <p:cNvSpPr/>
          <p:nvPr/>
        </p:nvSpPr>
        <p:spPr>
          <a:xfrm rot="-5400000">
            <a:off x="11954400" y="245909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3"/>
          <p:cNvSpPr/>
          <p:nvPr/>
        </p:nvSpPr>
        <p:spPr>
          <a:xfrm rot="-5400000">
            <a:off x="11482833" y="500219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3"/>
          <p:cNvSpPr/>
          <p:nvPr/>
        </p:nvSpPr>
        <p:spPr>
          <a:xfrm rot="-5400000">
            <a:off x="11614433" y="312209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3"/>
          <p:cNvSpPr/>
          <p:nvPr/>
        </p:nvSpPr>
        <p:spPr>
          <a:xfrm rot="-5400000">
            <a:off x="10877933" y="6369832"/>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354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DE0B45-980C-4611-A945-61217DB714B1}" type="datetimeFigureOut">
              <a:rPr lang="en-GB" smtClean="0"/>
              <a:t>31/03/2023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0E9A50-BB4B-4040-9DB5-0BD1A4EC93FC}" type="slidenum">
              <a:rPr lang="en-GB" smtClean="0"/>
              <a:t>‹#›</a:t>
            </a:fld>
            <a:endParaRPr lang="en-GB"/>
          </a:p>
        </p:txBody>
      </p:sp>
    </p:spTree>
    <p:extLst>
      <p:ext uri="{BB962C8B-B14F-4D97-AF65-F5344CB8AC3E}">
        <p14:creationId xmlns:p14="http://schemas.microsoft.com/office/powerpoint/2010/main" val="196576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5DE0B45-980C-4611-A945-61217DB714B1}" type="datetimeFigureOut">
              <a:rPr lang="en-GB" smtClean="0"/>
              <a:t>31/03/2023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0E9A50-BB4B-4040-9DB5-0BD1A4EC93FC}" type="slidenum">
              <a:rPr lang="en-GB" smtClean="0"/>
              <a:t>‹#›</a:t>
            </a:fld>
            <a:endParaRPr lang="en-GB"/>
          </a:p>
        </p:txBody>
      </p:sp>
    </p:spTree>
    <p:extLst>
      <p:ext uri="{BB962C8B-B14F-4D97-AF65-F5344CB8AC3E}">
        <p14:creationId xmlns:p14="http://schemas.microsoft.com/office/powerpoint/2010/main" val="1120830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5DE0B45-980C-4611-A945-61217DB714B1}" type="datetimeFigureOut">
              <a:rPr lang="en-GB" smtClean="0"/>
              <a:t>31/03/2023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0E9A50-BB4B-4040-9DB5-0BD1A4EC93FC}" type="slidenum">
              <a:rPr lang="en-GB" smtClean="0"/>
              <a:t>‹#›</a:t>
            </a:fld>
            <a:endParaRPr lang="en-GB"/>
          </a:p>
        </p:txBody>
      </p:sp>
    </p:spTree>
    <p:extLst>
      <p:ext uri="{BB962C8B-B14F-4D97-AF65-F5344CB8AC3E}">
        <p14:creationId xmlns:p14="http://schemas.microsoft.com/office/powerpoint/2010/main" val="1425974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DE0B45-980C-4611-A945-61217DB714B1}" type="datetimeFigureOut">
              <a:rPr lang="en-GB" smtClean="0"/>
              <a:t>31/03/2023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0E9A50-BB4B-4040-9DB5-0BD1A4EC93FC}" type="slidenum">
              <a:rPr lang="en-GB" smtClean="0"/>
              <a:t>‹#›</a:t>
            </a:fld>
            <a:endParaRPr lang="en-GB"/>
          </a:p>
        </p:txBody>
      </p:sp>
    </p:spTree>
    <p:extLst>
      <p:ext uri="{BB962C8B-B14F-4D97-AF65-F5344CB8AC3E}">
        <p14:creationId xmlns:p14="http://schemas.microsoft.com/office/powerpoint/2010/main" val="1138116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DE0B45-980C-4611-A945-61217DB714B1}" type="datetimeFigureOut">
              <a:rPr lang="en-GB" smtClean="0"/>
              <a:t>31/03/2023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0E9A50-BB4B-4040-9DB5-0BD1A4EC93FC}" type="slidenum">
              <a:rPr lang="en-GB" smtClean="0"/>
              <a:t>‹#›</a:t>
            </a:fld>
            <a:endParaRPr lang="en-GB"/>
          </a:p>
        </p:txBody>
      </p:sp>
    </p:spTree>
    <p:extLst>
      <p:ext uri="{BB962C8B-B14F-4D97-AF65-F5344CB8AC3E}">
        <p14:creationId xmlns:p14="http://schemas.microsoft.com/office/powerpoint/2010/main" val="373247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E0B45-980C-4611-A945-61217DB714B1}" type="datetimeFigureOut">
              <a:rPr lang="en-GB" smtClean="0"/>
              <a:t>31/03/2023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20E9A50-BB4B-4040-9DB5-0BD1A4EC93FC}" type="slidenum">
              <a:rPr lang="en-GB" smtClean="0"/>
              <a:t>‹#›</a:t>
            </a:fld>
            <a:endParaRPr lang="en-GB"/>
          </a:p>
        </p:txBody>
      </p:sp>
    </p:spTree>
    <p:extLst>
      <p:ext uri="{BB962C8B-B14F-4D97-AF65-F5344CB8AC3E}">
        <p14:creationId xmlns:p14="http://schemas.microsoft.com/office/powerpoint/2010/main" val="826638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5DE0B45-980C-4611-A945-61217DB714B1}" type="datetimeFigureOut">
              <a:rPr lang="en-GB" smtClean="0"/>
              <a:t>31/03/2023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0E9A50-BB4B-4040-9DB5-0BD1A4EC93FC}" type="slidenum">
              <a:rPr lang="en-GB" smtClean="0"/>
              <a:t>‹#›</a:t>
            </a:fld>
            <a:endParaRPr lang="en-GB"/>
          </a:p>
        </p:txBody>
      </p:sp>
    </p:spTree>
    <p:extLst>
      <p:ext uri="{BB962C8B-B14F-4D97-AF65-F5344CB8AC3E}">
        <p14:creationId xmlns:p14="http://schemas.microsoft.com/office/powerpoint/2010/main" val="78132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5DE0B45-980C-4611-A945-61217DB714B1}" type="datetimeFigureOut">
              <a:rPr lang="en-GB" smtClean="0"/>
              <a:t>31/03/2023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0E9A50-BB4B-4040-9DB5-0BD1A4EC93FC}" type="slidenum">
              <a:rPr lang="en-GB" smtClean="0"/>
              <a:t>‹#›</a:t>
            </a:fld>
            <a:endParaRPr lang="en-GB"/>
          </a:p>
        </p:txBody>
      </p:sp>
    </p:spTree>
    <p:extLst>
      <p:ext uri="{BB962C8B-B14F-4D97-AF65-F5344CB8AC3E}">
        <p14:creationId xmlns:p14="http://schemas.microsoft.com/office/powerpoint/2010/main" val="3298130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E0B45-980C-4611-A945-61217DB714B1}" type="datetimeFigureOut">
              <a:rPr lang="en-GB" smtClean="0"/>
              <a:t>31/03/2023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E9A50-BB4B-4040-9DB5-0BD1A4EC93FC}" type="slidenum">
              <a:rPr lang="en-GB" smtClean="0"/>
              <a:t>‹#›</a:t>
            </a:fld>
            <a:endParaRPr lang="en-GB"/>
          </a:p>
        </p:txBody>
      </p:sp>
    </p:spTree>
    <p:extLst>
      <p:ext uri="{BB962C8B-B14F-4D97-AF65-F5344CB8AC3E}">
        <p14:creationId xmlns:p14="http://schemas.microsoft.com/office/powerpoint/2010/main" val="420330302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mailto:ZarinePower@lgs.slough.sch.uk"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bWrZmjNF3Js"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9865" y="985060"/>
            <a:ext cx="9144000" cy="2387600"/>
          </a:xfrm>
        </p:spPr>
        <p:txBody>
          <a:bodyPr/>
          <a:lstStyle/>
          <a:p>
            <a:r>
              <a:rPr lang="en-GB" dirty="0" smtClean="0"/>
              <a:t>Parent Forum </a:t>
            </a:r>
            <a:endParaRPr lang="en-GB" dirty="0"/>
          </a:p>
        </p:txBody>
      </p:sp>
      <p:sp>
        <p:nvSpPr>
          <p:cNvPr id="3" name="Subtitle 2"/>
          <p:cNvSpPr>
            <a:spLocks noGrp="1"/>
          </p:cNvSpPr>
          <p:nvPr>
            <p:ph type="subTitle" idx="1"/>
          </p:nvPr>
        </p:nvSpPr>
        <p:spPr>
          <a:xfrm>
            <a:off x="4470399" y="3653071"/>
            <a:ext cx="9144000" cy="1766454"/>
          </a:xfrm>
        </p:spPr>
        <p:txBody>
          <a:bodyPr/>
          <a:lstStyle/>
          <a:p>
            <a:r>
              <a:rPr lang="en-GB" dirty="0" smtClean="0"/>
              <a:t>Dealing with Anxiety</a:t>
            </a:r>
            <a:endParaRPr lang="en-GB" dirty="0"/>
          </a:p>
        </p:txBody>
      </p:sp>
      <p:sp>
        <p:nvSpPr>
          <p:cNvPr id="4" name="AutoShape 2" descr="blob:https://langleygrammarschool-my.sharepoint.com/137eaa2d-8cf5-41a9-afa5-a30efce8c663"/>
          <p:cNvSpPr>
            <a:spLocks noChangeAspect="1" noChangeArrowheads="1"/>
          </p:cNvSpPr>
          <p:nvPr/>
        </p:nvSpPr>
        <p:spPr bwMode="auto">
          <a:xfrm>
            <a:off x="155574" y="-144463"/>
            <a:ext cx="5377007" cy="5377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a:stretch>
            <a:fillRect/>
          </a:stretch>
        </p:blipFill>
        <p:spPr>
          <a:xfrm>
            <a:off x="0" y="-331426"/>
            <a:ext cx="6096000" cy="7620000"/>
          </a:xfrm>
          <a:prstGeom prst="rect">
            <a:avLst/>
          </a:prstGeom>
        </p:spPr>
      </p:pic>
    </p:spTree>
    <p:extLst>
      <p:ext uri="{BB962C8B-B14F-4D97-AF65-F5344CB8AC3E}">
        <p14:creationId xmlns:p14="http://schemas.microsoft.com/office/powerpoint/2010/main" val="9472254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a:xfrm>
            <a:off x="8118475" y="4918075"/>
            <a:ext cx="3263900" cy="1125538"/>
          </a:xfrm>
          <a:prstGeom prst="roundRect">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8" name="Rounded Rectangle 47"/>
          <p:cNvSpPr/>
          <p:nvPr/>
        </p:nvSpPr>
        <p:spPr>
          <a:xfrm>
            <a:off x="4521200" y="4946650"/>
            <a:ext cx="3263900" cy="1125538"/>
          </a:xfrm>
          <a:prstGeom prst="roundRect">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Rounded Rectangle 45"/>
          <p:cNvSpPr/>
          <p:nvPr/>
        </p:nvSpPr>
        <p:spPr>
          <a:xfrm>
            <a:off x="895350" y="4886325"/>
            <a:ext cx="3263900" cy="1125538"/>
          </a:xfrm>
          <a:prstGeom prst="roundRect">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5" name="Rounded Rectangle 44"/>
          <p:cNvSpPr/>
          <p:nvPr/>
        </p:nvSpPr>
        <p:spPr>
          <a:xfrm>
            <a:off x="895350" y="3395663"/>
            <a:ext cx="3263900" cy="1125537"/>
          </a:xfrm>
          <a:prstGeom prst="roundRect">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3" name="Rounded Rectangle 42"/>
          <p:cNvSpPr/>
          <p:nvPr/>
        </p:nvSpPr>
        <p:spPr>
          <a:xfrm>
            <a:off x="4578350" y="3417888"/>
            <a:ext cx="3263900" cy="1125537"/>
          </a:xfrm>
          <a:prstGeom prst="roundRect">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 name="Rounded Rectangle 41"/>
          <p:cNvSpPr/>
          <p:nvPr/>
        </p:nvSpPr>
        <p:spPr>
          <a:xfrm>
            <a:off x="8150225" y="3411538"/>
            <a:ext cx="3263900" cy="1125537"/>
          </a:xfrm>
          <a:prstGeom prst="roundRect">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0" name="Rounded Rectangle 39"/>
          <p:cNvSpPr/>
          <p:nvPr/>
        </p:nvSpPr>
        <p:spPr>
          <a:xfrm>
            <a:off x="8154988" y="1943100"/>
            <a:ext cx="3263900" cy="1125538"/>
          </a:xfrm>
          <a:prstGeom prst="roundRect">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Rounded Rectangle 38"/>
          <p:cNvSpPr/>
          <p:nvPr/>
        </p:nvSpPr>
        <p:spPr>
          <a:xfrm>
            <a:off x="4538663" y="1962150"/>
            <a:ext cx="3263900" cy="1125538"/>
          </a:xfrm>
          <a:prstGeom prst="roundRect">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 name="Rounded Rectangle 36"/>
          <p:cNvSpPr/>
          <p:nvPr/>
        </p:nvSpPr>
        <p:spPr>
          <a:xfrm>
            <a:off x="882650" y="1966913"/>
            <a:ext cx="3263900" cy="1125537"/>
          </a:xfrm>
          <a:prstGeom prst="roundRect">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75" name="Rectangle 3"/>
          <p:cNvSpPr>
            <a:spLocks noChangeArrowheads="1"/>
          </p:cNvSpPr>
          <p:nvPr/>
        </p:nvSpPr>
        <p:spPr bwMode="auto">
          <a:xfrm>
            <a:off x="695325" y="574675"/>
            <a:ext cx="890587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dirty="0">
                <a:solidFill>
                  <a:srgbClr val="FF1F64"/>
                </a:solidFill>
                <a:latin typeface="Arial" panose="020B0604020202020204" pitchFamily="34" charset="0"/>
                <a:cs typeface="Arial" panose="020B0604020202020204" pitchFamily="34" charset="0"/>
              </a:rPr>
              <a:t>Signs that a child’s anxiety may be a problem</a:t>
            </a:r>
          </a:p>
        </p:txBody>
      </p:sp>
      <p:sp>
        <p:nvSpPr>
          <p:cNvPr id="5" name="Slide Number Placeholder 8">
            <a:extLst/>
          </p:cNvPr>
          <p:cNvSpPr>
            <a:spLocks noGrp="1"/>
          </p:cNvSpPr>
          <p:nvPr>
            <p:ph type="sldNum" sz="quarter" idx="12"/>
          </p:nvPr>
        </p:nvSpPr>
        <p:spPr>
          <a:xfrm>
            <a:off x="10356850" y="6651625"/>
            <a:ext cx="1139825" cy="153988"/>
          </a:xfrm>
        </p:spPr>
        <p:txBody>
          <a:bodyPr wrap="square" lIns="0" tIns="0" rIns="0" bIns="0">
            <a:spAutoFit/>
          </a:bodyPr>
          <a:lstStyle/>
          <a:p>
            <a:pPr>
              <a:defRPr/>
            </a:pPr>
            <a:fld id="{31966B99-F27C-492D-9352-14914D6DDF4F}" type="slidenum">
              <a:rPr lang="en-US" sz="1000" b="1">
                <a:solidFill>
                  <a:schemeClr val="bg1">
                    <a:lumMod val="75000"/>
                  </a:schemeClr>
                </a:solidFill>
                <a:latin typeface="Arial" panose="020B0604020202020204" pitchFamily="34" charset="0"/>
                <a:cs typeface="Arial" panose="020B0604020202020204" pitchFamily="34" charset="0"/>
              </a:rPr>
              <a:pPr>
                <a:defRPr/>
              </a:pPr>
              <a:t>10</a:t>
            </a:fld>
            <a:endParaRPr lang="en-US" sz="1000" b="1" dirty="0">
              <a:solidFill>
                <a:schemeClr val="bg1">
                  <a:lumMod val="75000"/>
                </a:schemeClr>
              </a:solidFill>
              <a:latin typeface="Arial" panose="020B0604020202020204" pitchFamily="34" charset="0"/>
              <a:cs typeface="Arial" panose="020B0604020202020204" pitchFamily="34" charset="0"/>
            </a:endParaRPr>
          </a:p>
        </p:txBody>
      </p:sp>
      <p:sp>
        <p:nvSpPr>
          <p:cNvPr id="6" name="Slide Number Placeholder 8">
            <a:extLst/>
          </p:cNvPr>
          <p:cNvSpPr txBox="1">
            <a:spLocks/>
          </p:cNvSpPr>
          <p:nvPr/>
        </p:nvSpPr>
        <p:spPr>
          <a:xfrm>
            <a:off x="706438" y="6651625"/>
            <a:ext cx="2093912" cy="153988"/>
          </a:xfrm>
          <a:prstGeom prst="rect">
            <a:avLst/>
          </a:prstGeom>
        </p:spPr>
        <p:txBody>
          <a:bodyPr wrap="none" lIns="0" tIns="0" rIns="0" bIns="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1000" dirty="0">
                <a:solidFill>
                  <a:schemeClr val="bg1">
                    <a:lumMod val="75000"/>
                  </a:schemeClr>
                </a:solidFill>
                <a:latin typeface="Arial" panose="020B0604020202020204" pitchFamily="34" charset="0"/>
                <a:cs typeface="Arial" panose="020B0604020202020204" pitchFamily="34" charset="0"/>
              </a:rPr>
              <a:t>© The Key Support Services Limited </a:t>
            </a:r>
          </a:p>
        </p:txBody>
      </p:sp>
      <p:sp>
        <p:nvSpPr>
          <p:cNvPr id="7" name="Pentagon 6"/>
          <p:cNvSpPr/>
          <p:nvPr/>
        </p:nvSpPr>
        <p:spPr>
          <a:xfrm rot="10800000">
            <a:off x="10185400" y="617538"/>
            <a:ext cx="2441575" cy="442912"/>
          </a:xfrm>
          <a:prstGeom prst="homePlate">
            <a:avLst/>
          </a:prstGeom>
          <a:solidFill>
            <a:srgbClr val="FF1F6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279" name="TextBox 14"/>
          <p:cNvSpPr txBox="1">
            <a:spLocks noChangeArrowheads="1"/>
          </p:cNvSpPr>
          <p:nvPr/>
        </p:nvSpPr>
        <p:spPr bwMode="auto">
          <a:xfrm>
            <a:off x="10502900" y="635000"/>
            <a:ext cx="180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solidFill>
                  <a:srgbClr val="FFFFFF"/>
                </a:solidFill>
                <a:latin typeface="Arial" panose="020B0604020202020204" pitchFamily="34" charset="0"/>
                <a:ea typeface="MS PGothic" panose="020B0600070205080204" pitchFamily="34" charset="-128"/>
                <a:cs typeface="Arial" panose="020B0604020202020204" pitchFamily="34" charset="0"/>
              </a:rPr>
              <a:t>SPOT</a:t>
            </a:r>
          </a:p>
        </p:txBody>
      </p:sp>
      <p:sp>
        <p:nvSpPr>
          <p:cNvPr id="11280" name="TextBox 1"/>
          <p:cNvSpPr txBox="1">
            <a:spLocks noChangeArrowheads="1"/>
          </p:cNvSpPr>
          <p:nvPr/>
        </p:nvSpPr>
        <p:spPr bwMode="auto">
          <a:xfrm>
            <a:off x="990600" y="2151063"/>
            <a:ext cx="30543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000">
                <a:solidFill>
                  <a:schemeClr val="bg1"/>
                </a:solidFill>
                <a:latin typeface="Arial" panose="020B0604020202020204" pitchFamily="34" charset="0"/>
                <a:ea typeface="MS PGothic" panose="020B0600070205080204" pitchFamily="34" charset="-128"/>
                <a:cs typeface="Arial" panose="020B0604020202020204" pitchFamily="34" charset="0"/>
              </a:rPr>
              <a:t>Trying to avoid situations that make them anxious</a:t>
            </a:r>
          </a:p>
        </p:txBody>
      </p:sp>
      <p:sp>
        <p:nvSpPr>
          <p:cNvPr id="11281" name="TextBox 20"/>
          <p:cNvSpPr txBox="1">
            <a:spLocks noChangeArrowheads="1"/>
          </p:cNvSpPr>
          <p:nvPr/>
        </p:nvSpPr>
        <p:spPr bwMode="auto">
          <a:xfrm>
            <a:off x="4632325" y="2138363"/>
            <a:ext cx="30543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000">
                <a:solidFill>
                  <a:schemeClr val="bg1"/>
                </a:solidFill>
                <a:latin typeface="Arial" panose="020B0604020202020204" pitchFamily="34" charset="0"/>
                <a:ea typeface="MS PGothic" panose="020B0600070205080204" pitchFamily="34" charset="-128"/>
                <a:cs typeface="Arial" panose="020B0604020202020204" pitchFamily="34" charset="0"/>
              </a:rPr>
              <a:t>Worrying a lot and not being able to stop</a:t>
            </a:r>
          </a:p>
        </p:txBody>
      </p:sp>
      <p:sp>
        <p:nvSpPr>
          <p:cNvPr id="11282" name="TextBox 21"/>
          <p:cNvSpPr txBox="1">
            <a:spLocks noChangeArrowheads="1"/>
          </p:cNvSpPr>
          <p:nvPr/>
        </p:nvSpPr>
        <p:spPr bwMode="auto">
          <a:xfrm>
            <a:off x="8266113" y="2327275"/>
            <a:ext cx="305276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000">
                <a:solidFill>
                  <a:schemeClr val="bg1"/>
                </a:solidFill>
                <a:latin typeface="Arial" panose="020B0604020202020204" pitchFamily="34" charset="0"/>
                <a:ea typeface="MS PGothic" panose="020B0600070205080204" pitchFamily="34" charset="-128"/>
                <a:cs typeface="Arial" panose="020B0604020202020204" pitchFamily="34" charset="0"/>
              </a:rPr>
              <a:t>Seeking reassurance</a:t>
            </a:r>
          </a:p>
        </p:txBody>
      </p:sp>
      <p:sp>
        <p:nvSpPr>
          <p:cNvPr id="11283" name="TextBox 22"/>
          <p:cNvSpPr txBox="1">
            <a:spLocks noChangeArrowheads="1"/>
          </p:cNvSpPr>
          <p:nvPr/>
        </p:nvSpPr>
        <p:spPr bwMode="auto">
          <a:xfrm>
            <a:off x="1787525" y="3729038"/>
            <a:ext cx="1479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000">
                <a:solidFill>
                  <a:schemeClr val="bg1"/>
                </a:solidFill>
                <a:latin typeface="Arial" panose="020B0604020202020204" pitchFamily="34" charset="0"/>
                <a:ea typeface="MS PGothic" panose="020B0600070205080204" pitchFamily="34" charset="-128"/>
                <a:cs typeface="Arial" panose="020B0604020202020204" pitchFamily="34" charset="0"/>
              </a:rPr>
              <a:t>Aggression</a:t>
            </a:r>
          </a:p>
        </p:txBody>
      </p:sp>
      <p:sp>
        <p:nvSpPr>
          <p:cNvPr id="11284" name="TextBox 23"/>
          <p:cNvSpPr txBox="1">
            <a:spLocks noChangeArrowheads="1"/>
          </p:cNvSpPr>
          <p:nvPr/>
        </p:nvSpPr>
        <p:spPr bwMode="auto">
          <a:xfrm>
            <a:off x="4683125" y="3746500"/>
            <a:ext cx="30543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000">
                <a:solidFill>
                  <a:schemeClr val="bg1"/>
                </a:solidFill>
                <a:latin typeface="Arial" panose="020B0604020202020204" pitchFamily="34" charset="0"/>
                <a:ea typeface="MS PGothic" panose="020B0600070205080204" pitchFamily="34" charset="-128"/>
                <a:cs typeface="Arial" panose="020B0604020202020204" pitchFamily="34" charset="0"/>
              </a:rPr>
              <a:t>Behaviour concerns</a:t>
            </a:r>
          </a:p>
        </p:txBody>
      </p:sp>
      <p:sp>
        <p:nvSpPr>
          <p:cNvPr id="11285" name="TextBox 24"/>
          <p:cNvSpPr txBox="1">
            <a:spLocks noChangeArrowheads="1"/>
          </p:cNvSpPr>
          <p:nvPr/>
        </p:nvSpPr>
        <p:spPr bwMode="auto">
          <a:xfrm>
            <a:off x="8742363" y="3625850"/>
            <a:ext cx="21002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000">
                <a:solidFill>
                  <a:schemeClr val="bg1"/>
                </a:solidFill>
                <a:latin typeface="Arial" panose="020B0604020202020204" pitchFamily="34" charset="0"/>
                <a:ea typeface="MS PGothic" panose="020B0600070205080204" pitchFamily="34" charset="-128"/>
                <a:cs typeface="Arial" panose="020B0604020202020204" pitchFamily="34" charset="0"/>
              </a:rPr>
              <a:t>Disengagement with learning</a:t>
            </a:r>
          </a:p>
        </p:txBody>
      </p:sp>
      <p:sp>
        <p:nvSpPr>
          <p:cNvPr id="11286" name="TextBox 25"/>
          <p:cNvSpPr txBox="1">
            <a:spLocks noChangeArrowheads="1"/>
          </p:cNvSpPr>
          <p:nvPr/>
        </p:nvSpPr>
        <p:spPr bwMode="auto">
          <a:xfrm>
            <a:off x="5278438" y="5268913"/>
            <a:ext cx="178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000">
                <a:solidFill>
                  <a:schemeClr val="bg1"/>
                </a:solidFill>
                <a:latin typeface="Arial" panose="020B0604020202020204" pitchFamily="34" charset="0"/>
                <a:ea typeface="MS PGothic" panose="020B0600070205080204" pitchFamily="34" charset="-128"/>
                <a:cs typeface="Arial" panose="020B0604020202020204" pitchFamily="34" charset="0"/>
              </a:rPr>
              <a:t>Panic attacks</a:t>
            </a:r>
          </a:p>
        </p:txBody>
      </p:sp>
      <p:sp>
        <p:nvSpPr>
          <p:cNvPr id="11287" name="TextBox 25"/>
          <p:cNvSpPr txBox="1">
            <a:spLocks noChangeArrowheads="1"/>
          </p:cNvSpPr>
          <p:nvPr/>
        </p:nvSpPr>
        <p:spPr bwMode="auto">
          <a:xfrm>
            <a:off x="8701088" y="5248275"/>
            <a:ext cx="2173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000">
                <a:solidFill>
                  <a:schemeClr val="bg1"/>
                </a:solidFill>
                <a:latin typeface="Arial" panose="020B0604020202020204" pitchFamily="34" charset="0"/>
                <a:ea typeface="MS PGothic" panose="020B0600070205080204" pitchFamily="34" charset="-128"/>
                <a:cs typeface="Arial" panose="020B0604020202020204" pitchFamily="34" charset="0"/>
              </a:rPr>
              <a:t>Difficulty eating</a:t>
            </a:r>
          </a:p>
        </p:txBody>
      </p:sp>
      <p:sp>
        <p:nvSpPr>
          <p:cNvPr id="11288" name="TextBox 25"/>
          <p:cNvSpPr txBox="1">
            <a:spLocks noChangeArrowheads="1"/>
          </p:cNvSpPr>
          <p:nvPr/>
        </p:nvSpPr>
        <p:spPr bwMode="auto">
          <a:xfrm>
            <a:off x="1112838" y="5124450"/>
            <a:ext cx="2806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000">
                <a:solidFill>
                  <a:schemeClr val="bg1"/>
                </a:solidFill>
                <a:latin typeface="Arial" panose="020B0604020202020204" pitchFamily="34" charset="0"/>
                <a:ea typeface="MS PGothic" panose="020B0600070205080204" pitchFamily="34" charset="-128"/>
                <a:cs typeface="Arial" panose="020B0604020202020204" pitchFamily="34" charset="0"/>
              </a:rPr>
              <a:t>Physical signs, like headaches or sweating</a:t>
            </a:r>
          </a:p>
        </p:txBody>
      </p:sp>
      <p:sp>
        <p:nvSpPr>
          <p:cNvPr id="11289" name="TextBox 15"/>
          <p:cNvSpPr txBox="1">
            <a:spLocks noChangeArrowheads="1"/>
          </p:cNvSpPr>
          <p:nvPr/>
        </p:nvSpPr>
        <p:spPr bwMode="auto">
          <a:xfrm>
            <a:off x="8207375" y="2324100"/>
            <a:ext cx="3130550" cy="400050"/>
          </a:xfrm>
          <a:prstGeom prst="rect">
            <a:avLst/>
          </a:prstGeom>
          <a:solidFill>
            <a:srgbClr val="12263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000">
                <a:solidFill>
                  <a:schemeClr val="bg1"/>
                </a:solidFill>
                <a:latin typeface="Arial" panose="020B0604020202020204" pitchFamily="34" charset="0"/>
                <a:ea typeface="MS PGothic" panose="020B0600070205080204" pitchFamily="34" charset="-128"/>
                <a:cs typeface="Arial" panose="020B0604020202020204" pitchFamily="34" charset="0"/>
              </a:rPr>
              <a:t>Seeking reassurance</a:t>
            </a:r>
          </a:p>
        </p:txBody>
      </p:sp>
    </p:spTree>
    <p:extLst>
      <p:ext uri="{BB962C8B-B14F-4D97-AF65-F5344CB8AC3E}">
        <p14:creationId xmlns:p14="http://schemas.microsoft.com/office/powerpoint/2010/main" val="17383650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a:extLst>
              <a:ext uri="{FF2B5EF4-FFF2-40B4-BE49-F238E27FC236}">
                <a16:creationId xmlns:a16="http://schemas.microsoft.com/office/drawing/2014/main" id="{5EFEC733-6C35-751F-AC28-9004093C5B75}"/>
              </a:ext>
            </a:extLst>
          </p:cNvPr>
          <p:cNvPicPr>
            <a:picLocks noChangeAspect="1"/>
          </p:cNvPicPr>
          <p:nvPr/>
        </p:nvPicPr>
        <p:blipFill rotWithShape="1">
          <a:blip r:embed="rId3"/>
          <a:srcRect l="3316" t="20488" r="6880" b="20487"/>
          <a:stretch/>
        </p:blipFill>
        <p:spPr>
          <a:xfrm>
            <a:off x="1548359" y="3985772"/>
            <a:ext cx="3223837" cy="2120296"/>
          </a:xfrm>
          <a:prstGeom prst="rect">
            <a:avLst/>
          </a:prstGeom>
        </p:spPr>
      </p:pic>
      <p:pic>
        <p:nvPicPr>
          <p:cNvPr id="18" name="Picture 18">
            <a:extLst>
              <a:ext uri="{FF2B5EF4-FFF2-40B4-BE49-F238E27FC236}">
                <a16:creationId xmlns:a16="http://schemas.microsoft.com/office/drawing/2014/main" id="{554EB13D-C353-647B-5606-C5E747377617}"/>
              </a:ext>
            </a:extLst>
          </p:cNvPr>
          <p:cNvPicPr>
            <a:picLocks noChangeAspect="1"/>
          </p:cNvPicPr>
          <p:nvPr/>
        </p:nvPicPr>
        <p:blipFill>
          <a:blip r:embed="rId4"/>
          <a:stretch>
            <a:fillRect/>
          </a:stretch>
        </p:blipFill>
        <p:spPr>
          <a:xfrm>
            <a:off x="1090356" y="442103"/>
            <a:ext cx="2765488" cy="2765488"/>
          </a:xfrm>
          <a:prstGeom prst="rect">
            <a:avLst/>
          </a:prstGeom>
        </p:spPr>
      </p:pic>
      <p:pic>
        <p:nvPicPr>
          <p:cNvPr id="19" name="Picture 19">
            <a:extLst>
              <a:ext uri="{FF2B5EF4-FFF2-40B4-BE49-F238E27FC236}">
                <a16:creationId xmlns:a16="http://schemas.microsoft.com/office/drawing/2014/main" id="{8384EBA0-9FA7-1721-0B91-4D83C54111C1}"/>
              </a:ext>
            </a:extLst>
          </p:cNvPr>
          <p:cNvPicPr>
            <a:picLocks noChangeAspect="1"/>
          </p:cNvPicPr>
          <p:nvPr/>
        </p:nvPicPr>
        <p:blipFill rotWithShape="1">
          <a:blip r:embed="rId5"/>
          <a:srcRect l="3956" t="10967" r="1496" b="5264"/>
          <a:stretch/>
        </p:blipFill>
        <p:spPr>
          <a:xfrm>
            <a:off x="4361492" y="1248231"/>
            <a:ext cx="2765488" cy="2450167"/>
          </a:xfrm>
          <a:prstGeom prst="rect">
            <a:avLst/>
          </a:prstGeom>
        </p:spPr>
      </p:pic>
      <p:pic>
        <p:nvPicPr>
          <p:cNvPr id="20" name="Picture 20">
            <a:extLst>
              <a:ext uri="{FF2B5EF4-FFF2-40B4-BE49-F238E27FC236}">
                <a16:creationId xmlns:a16="http://schemas.microsoft.com/office/drawing/2014/main" id="{4BECA656-CEFA-18E5-1577-61D60542871A}"/>
              </a:ext>
            </a:extLst>
          </p:cNvPr>
          <p:cNvPicPr>
            <a:picLocks noChangeAspect="1"/>
          </p:cNvPicPr>
          <p:nvPr/>
        </p:nvPicPr>
        <p:blipFill rotWithShape="1">
          <a:blip r:embed="rId6"/>
          <a:srcRect t="11898" b="10764"/>
          <a:stretch/>
        </p:blipFill>
        <p:spPr>
          <a:xfrm>
            <a:off x="6744859" y="3943789"/>
            <a:ext cx="2741588" cy="2120296"/>
          </a:xfrm>
          <a:prstGeom prst="rect">
            <a:avLst/>
          </a:prstGeom>
        </p:spPr>
      </p:pic>
      <p:pic>
        <p:nvPicPr>
          <p:cNvPr id="21" name="Picture 21">
            <a:extLst>
              <a:ext uri="{FF2B5EF4-FFF2-40B4-BE49-F238E27FC236}">
                <a16:creationId xmlns:a16="http://schemas.microsoft.com/office/drawing/2014/main" id="{A7C09CCA-8E44-276B-6CB5-64F414DCF54A}"/>
              </a:ext>
            </a:extLst>
          </p:cNvPr>
          <p:cNvPicPr>
            <a:picLocks noChangeAspect="1"/>
          </p:cNvPicPr>
          <p:nvPr/>
        </p:nvPicPr>
        <p:blipFill>
          <a:blip r:embed="rId7"/>
          <a:stretch>
            <a:fillRect/>
          </a:stretch>
        </p:blipFill>
        <p:spPr>
          <a:xfrm>
            <a:off x="7643951" y="372468"/>
            <a:ext cx="3932267" cy="2756261"/>
          </a:xfrm>
          <a:prstGeom prst="rect">
            <a:avLst/>
          </a:prstGeom>
        </p:spPr>
      </p:pic>
      <p:sp>
        <p:nvSpPr>
          <p:cNvPr id="23" name="TextBox 22">
            <a:extLst>
              <a:ext uri="{FF2B5EF4-FFF2-40B4-BE49-F238E27FC236}">
                <a16:creationId xmlns:a16="http://schemas.microsoft.com/office/drawing/2014/main" id="{D538A4F6-EFC0-25C7-A4EA-F7CA75CE9F5E}"/>
              </a:ext>
            </a:extLst>
          </p:cNvPr>
          <p:cNvSpPr txBox="1"/>
          <p:nvPr/>
        </p:nvSpPr>
        <p:spPr>
          <a:xfrm>
            <a:off x="1548359" y="3233966"/>
            <a:ext cx="2438400" cy="461665"/>
          </a:xfrm>
          <a:prstGeom prst="rect">
            <a:avLst/>
          </a:prstGeom>
          <a:noFill/>
        </p:spPr>
        <p:txBody>
          <a:bodyPr wrap="square" rtlCol="0">
            <a:spAutoFit/>
          </a:bodyPr>
          <a:lstStyle/>
          <a:p>
            <a:pPr algn="l"/>
            <a:r>
              <a:rPr lang="en-GB" sz="24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Get Active</a:t>
            </a:r>
            <a:endParaRPr lang="en-US" sz="2400"/>
          </a:p>
        </p:txBody>
      </p:sp>
      <p:sp>
        <p:nvSpPr>
          <p:cNvPr id="24" name="TextBox 23">
            <a:extLst>
              <a:ext uri="{FF2B5EF4-FFF2-40B4-BE49-F238E27FC236}">
                <a16:creationId xmlns:a16="http://schemas.microsoft.com/office/drawing/2014/main" id="{AA27EF7E-5ABC-2155-54AA-E5364362910E}"/>
              </a:ext>
            </a:extLst>
          </p:cNvPr>
          <p:cNvSpPr txBox="1"/>
          <p:nvPr/>
        </p:nvSpPr>
        <p:spPr>
          <a:xfrm>
            <a:off x="2291988" y="6064086"/>
            <a:ext cx="2438400" cy="461665"/>
          </a:xfrm>
          <a:prstGeom prst="rect">
            <a:avLst/>
          </a:prstGeom>
          <a:noFill/>
        </p:spPr>
        <p:txBody>
          <a:bodyPr wrap="square" rtlCol="0">
            <a:spAutoFit/>
          </a:bodyPr>
          <a:lstStyle/>
          <a:p>
            <a:pPr algn="l"/>
            <a:r>
              <a:rPr lang="en-GB" sz="24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Connect</a:t>
            </a:r>
            <a:endParaRPr lang="en-GB" sz="2400"/>
          </a:p>
        </p:txBody>
      </p:sp>
      <p:sp>
        <p:nvSpPr>
          <p:cNvPr id="25" name="TextBox 24">
            <a:extLst>
              <a:ext uri="{FF2B5EF4-FFF2-40B4-BE49-F238E27FC236}">
                <a16:creationId xmlns:a16="http://schemas.microsoft.com/office/drawing/2014/main" id="{C1DA6BF2-33F7-153B-A5B4-2B65E89185B9}"/>
              </a:ext>
            </a:extLst>
          </p:cNvPr>
          <p:cNvSpPr txBox="1"/>
          <p:nvPr/>
        </p:nvSpPr>
        <p:spPr>
          <a:xfrm>
            <a:off x="5205551" y="3739552"/>
            <a:ext cx="2438400" cy="461665"/>
          </a:xfrm>
          <a:prstGeom prst="rect">
            <a:avLst/>
          </a:prstGeom>
          <a:noFill/>
        </p:spPr>
        <p:txBody>
          <a:bodyPr wrap="square" rtlCol="0">
            <a:spAutoFit/>
          </a:bodyPr>
          <a:lstStyle/>
          <a:p>
            <a:pPr algn="l"/>
            <a:r>
              <a:rPr lang="en-GB" sz="24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Give</a:t>
            </a:r>
            <a:endParaRPr lang="en-US" sz="2400"/>
          </a:p>
        </p:txBody>
      </p:sp>
      <p:sp>
        <p:nvSpPr>
          <p:cNvPr id="26" name="TextBox 25">
            <a:extLst>
              <a:ext uri="{FF2B5EF4-FFF2-40B4-BE49-F238E27FC236}">
                <a16:creationId xmlns:a16="http://schemas.microsoft.com/office/drawing/2014/main" id="{6F053EA2-3354-55F7-24B0-A2F701DE21D5}"/>
              </a:ext>
            </a:extLst>
          </p:cNvPr>
          <p:cNvSpPr txBox="1"/>
          <p:nvPr/>
        </p:nvSpPr>
        <p:spPr>
          <a:xfrm>
            <a:off x="7126980" y="6064086"/>
            <a:ext cx="2438400" cy="461665"/>
          </a:xfrm>
          <a:prstGeom prst="rect">
            <a:avLst/>
          </a:prstGeom>
          <a:noFill/>
        </p:spPr>
        <p:txBody>
          <a:bodyPr wrap="square" rtlCol="0">
            <a:spAutoFit/>
          </a:bodyPr>
          <a:lstStyle/>
          <a:p>
            <a:pPr algn="l"/>
            <a:r>
              <a:rPr lang="en-GB" sz="24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Take Notice </a:t>
            </a:r>
            <a:endParaRPr lang="en-US" sz="2400"/>
          </a:p>
        </p:txBody>
      </p:sp>
      <p:sp>
        <p:nvSpPr>
          <p:cNvPr id="27" name="TextBox 26">
            <a:extLst>
              <a:ext uri="{FF2B5EF4-FFF2-40B4-BE49-F238E27FC236}">
                <a16:creationId xmlns:a16="http://schemas.microsoft.com/office/drawing/2014/main" id="{A0D64098-8E45-BB9A-BF99-C9E12186FD69}"/>
              </a:ext>
            </a:extLst>
          </p:cNvPr>
          <p:cNvSpPr txBox="1"/>
          <p:nvPr/>
        </p:nvSpPr>
        <p:spPr>
          <a:xfrm>
            <a:off x="8545151" y="3128730"/>
            <a:ext cx="2438400" cy="461665"/>
          </a:xfrm>
          <a:prstGeom prst="rect">
            <a:avLst/>
          </a:prstGeom>
          <a:noFill/>
        </p:spPr>
        <p:txBody>
          <a:bodyPr wrap="square" rtlCol="0">
            <a:spAutoFit/>
          </a:bodyPr>
          <a:lstStyle/>
          <a:p>
            <a:pPr algn="l"/>
            <a:r>
              <a:rPr lang="en-GB" sz="24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Keep Learning </a:t>
            </a:r>
            <a:endParaRPr lang="en-US" sz="2400"/>
          </a:p>
        </p:txBody>
      </p:sp>
    </p:spTree>
    <p:extLst>
      <p:ext uri="{BB962C8B-B14F-4D97-AF65-F5344CB8AC3E}">
        <p14:creationId xmlns:p14="http://schemas.microsoft.com/office/powerpoint/2010/main" val="2468466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eacher_kid_secondary_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9225" y="0"/>
            <a:ext cx="6962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20"/>
          <p:cNvSpPr/>
          <p:nvPr/>
        </p:nvSpPr>
        <p:spPr>
          <a:xfrm>
            <a:off x="4546600" y="4037013"/>
            <a:ext cx="3424238" cy="130492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charset="0"/>
            </a:endParaRPr>
          </a:p>
        </p:txBody>
      </p:sp>
      <p:sp>
        <p:nvSpPr>
          <p:cNvPr id="19" name="Rounded Rectangle 18"/>
          <p:cNvSpPr/>
          <p:nvPr/>
        </p:nvSpPr>
        <p:spPr>
          <a:xfrm>
            <a:off x="695325" y="4037013"/>
            <a:ext cx="3424238" cy="130492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charset="0"/>
            </a:endParaRPr>
          </a:p>
        </p:txBody>
      </p:sp>
      <p:sp>
        <p:nvSpPr>
          <p:cNvPr id="18" name="Rounded Rectangle 17"/>
          <p:cNvSpPr/>
          <p:nvPr/>
        </p:nvSpPr>
        <p:spPr>
          <a:xfrm>
            <a:off x="4546600" y="2409825"/>
            <a:ext cx="3424238" cy="130492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charset="0"/>
            </a:endParaRPr>
          </a:p>
        </p:txBody>
      </p:sp>
      <p:sp>
        <p:nvSpPr>
          <p:cNvPr id="17" name="Rounded Rectangle 16"/>
          <p:cNvSpPr/>
          <p:nvPr/>
        </p:nvSpPr>
        <p:spPr>
          <a:xfrm>
            <a:off x="695325" y="2409825"/>
            <a:ext cx="3424238" cy="130492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charset="0"/>
            </a:endParaRPr>
          </a:p>
        </p:txBody>
      </p:sp>
      <p:sp>
        <p:nvSpPr>
          <p:cNvPr id="16391" name="Rectangle 3"/>
          <p:cNvSpPr>
            <a:spLocks noChangeArrowheads="1"/>
          </p:cNvSpPr>
          <p:nvPr/>
        </p:nvSpPr>
        <p:spPr bwMode="auto">
          <a:xfrm>
            <a:off x="695325" y="549275"/>
            <a:ext cx="45339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GB" altLang="en-US" sz="4000" b="1">
                <a:solidFill>
                  <a:srgbClr val="FF1F64"/>
                </a:solidFill>
                <a:latin typeface="Arial" panose="020B0604020202020204" pitchFamily="34" charset="0"/>
                <a:cs typeface="Arial" panose="020B0604020202020204" pitchFamily="34" charset="0"/>
              </a:rPr>
              <a:t>Why would a child</a:t>
            </a:r>
          </a:p>
          <a:p>
            <a:pPr eaLnBrk="1" hangingPunct="1">
              <a:lnSpc>
                <a:spcPct val="100000"/>
              </a:lnSpc>
              <a:spcBef>
                <a:spcPct val="0"/>
              </a:spcBef>
              <a:buFontTx/>
              <a:buNone/>
            </a:pPr>
            <a:r>
              <a:rPr lang="en-GB" altLang="en-US" sz="4000" b="1">
                <a:solidFill>
                  <a:srgbClr val="FF1F64"/>
                </a:solidFill>
                <a:latin typeface="Arial" panose="020B0604020202020204" pitchFamily="34" charset="0"/>
                <a:cs typeface="Arial" panose="020B0604020202020204" pitchFamily="34" charset="0"/>
              </a:rPr>
              <a:t>self-harm?</a:t>
            </a:r>
            <a:endParaRPr lang="en-US" altLang="en-US" sz="4000" b="1">
              <a:solidFill>
                <a:srgbClr val="FF1F64"/>
              </a:solidFill>
              <a:latin typeface="Arial" panose="020B0604020202020204" pitchFamily="34" charset="0"/>
              <a:cs typeface="Arial" panose="020B0604020202020204" pitchFamily="34" charset="0"/>
            </a:endParaRPr>
          </a:p>
        </p:txBody>
      </p:sp>
      <p:sp>
        <p:nvSpPr>
          <p:cNvPr id="16392" name="Slide Number Placeholder 8"/>
          <p:cNvSpPr>
            <a:spLocks noGrp="1"/>
          </p:cNvSpPr>
          <p:nvPr>
            <p:ph type="sldNum" sz="quarter" idx="12"/>
          </p:nvPr>
        </p:nvSpPr>
        <p:spPr bwMode="auto">
          <a:xfrm>
            <a:off x="10356850" y="6324600"/>
            <a:ext cx="1139825" cy="153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CAC3F20F-B50A-41F1-80B8-DDE3C163AD65}" type="slidenum">
              <a:rPr lang="en-US" altLang="en-US" sz="1000" b="1" smtClean="0">
                <a:solidFill>
                  <a:srgbClr val="BFBFBF"/>
                </a:solidFill>
                <a:latin typeface="Arial" panose="020B0604020202020204" pitchFamily="34" charset="0"/>
                <a:cs typeface="Arial" panose="020B0604020202020204" pitchFamily="34" charset="0"/>
              </a:rPr>
              <a:pPr>
                <a:lnSpc>
                  <a:spcPct val="100000"/>
                </a:lnSpc>
                <a:spcBef>
                  <a:spcPct val="0"/>
                </a:spcBef>
                <a:buFontTx/>
                <a:buNone/>
              </a:pPr>
              <a:t>12</a:t>
            </a:fld>
            <a:endParaRPr lang="en-US" altLang="en-US" sz="1000" b="1" smtClean="0">
              <a:solidFill>
                <a:srgbClr val="BFBFBF"/>
              </a:solidFill>
              <a:latin typeface="Arial" panose="020B0604020202020204" pitchFamily="34" charset="0"/>
              <a:cs typeface="Arial" panose="020B0604020202020204" pitchFamily="34" charset="0"/>
            </a:endParaRPr>
          </a:p>
        </p:txBody>
      </p:sp>
      <p:sp>
        <p:nvSpPr>
          <p:cNvPr id="16393" name="Slide Number Placeholder 8"/>
          <p:cNvSpPr txBox="1">
            <a:spLocks/>
          </p:cNvSpPr>
          <p:nvPr/>
        </p:nvSpPr>
        <p:spPr bwMode="auto">
          <a:xfrm>
            <a:off x="706438" y="6324600"/>
            <a:ext cx="209391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n-US" sz="1000">
                <a:solidFill>
                  <a:srgbClr val="BFBFBF"/>
                </a:solidFill>
                <a:latin typeface="Arial" panose="020B0604020202020204" pitchFamily="34" charset="0"/>
                <a:cs typeface="Arial" panose="020B0604020202020204" pitchFamily="34" charset="0"/>
              </a:rPr>
              <a:t>© The Key Support Services Limited </a:t>
            </a:r>
          </a:p>
        </p:txBody>
      </p:sp>
      <p:sp>
        <p:nvSpPr>
          <p:cNvPr id="7" name="Pentagon 6"/>
          <p:cNvSpPr/>
          <p:nvPr/>
        </p:nvSpPr>
        <p:spPr>
          <a:xfrm rot="10800000">
            <a:off x="10185400" y="617538"/>
            <a:ext cx="2441575" cy="442912"/>
          </a:xfrm>
          <a:prstGeom prst="homePlate">
            <a:avLst/>
          </a:prstGeom>
          <a:solidFill>
            <a:srgbClr val="FF1F6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6395" name="TextBox 14"/>
          <p:cNvSpPr txBox="1">
            <a:spLocks noChangeArrowheads="1"/>
          </p:cNvSpPr>
          <p:nvPr/>
        </p:nvSpPr>
        <p:spPr bwMode="auto">
          <a:xfrm>
            <a:off x="10502900" y="635000"/>
            <a:ext cx="180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1800" b="1">
                <a:solidFill>
                  <a:srgbClr val="FFFFFF"/>
                </a:solidFill>
                <a:latin typeface="Arial" panose="020B0604020202020204" pitchFamily="34" charset="0"/>
              </a:rPr>
              <a:t>UNDERSTAND</a:t>
            </a:r>
          </a:p>
        </p:txBody>
      </p:sp>
      <p:sp>
        <p:nvSpPr>
          <p:cNvPr id="16396" name="TextBox 1"/>
          <p:cNvSpPr txBox="1">
            <a:spLocks noChangeArrowheads="1"/>
          </p:cNvSpPr>
          <p:nvPr/>
        </p:nvSpPr>
        <p:spPr bwMode="auto">
          <a:xfrm>
            <a:off x="1371600" y="2641600"/>
            <a:ext cx="2071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GB" altLang="en-US" sz="2400">
                <a:solidFill>
                  <a:schemeClr val="bg1"/>
                </a:solidFill>
                <a:latin typeface="Arial" panose="020B0604020202020204" pitchFamily="34" charset="0"/>
                <a:cs typeface="Arial" panose="020B0604020202020204" pitchFamily="34" charset="0"/>
              </a:rPr>
              <a:t>As a coping mechanism</a:t>
            </a:r>
          </a:p>
        </p:txBody>
      </p:sp>
      <p:sp>
        <p:nvSpPr>
          <p:cNvPr id="16397" name="TextBox 13"/>
          <p:cNvSpPr txBox="1">
            <a:spLocks noChangeArrowheads="1"/>
          </p:cNvSpPr>
          <p:nvPr/>
        </p:nvSpPr>
        <p:spPr bwMode="auto">
          <a:xfrm>
            <a:off x="5080000" y="2646363"/>
            <a:ext cx="23685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GB" altLang="en-US" sz="2400">
                <a:solidFill>
                  <a:schemeClr val="bg1"/>
                </a:solidFill>
                <a:latin typeface="Arial" panose="020B0604020202020204" pitchFamily="34" charset="0"/>
                <a:cs typeface="Arial" panose="020B0604020202020204" pitchFamily="34" charset="0"/>
              </a:rPr>
              <a:t>As a form of release</a:t>
            </a:r>
          </a:p>
        </p:txBody>
      </p:sp>
      <p:sp>
        <p:nvSpPr>
          <p:cNvPr id="16398" name="TextBox 16"/>
          <p:cNvSpPr txBox="1">
            <a:spLocks noChangeArrowheads="1"/>
          </p:cNvSpPr>
          <p:nvPr/>
        </p:nvSpPr>
        <p:spPr bwMode="auto">
          <a:xfrm>
            <a:off x="981075" y="4262438"/>
            <a:ext cx="2851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GB" altLang="en-US" sz="2400">
                <a:solidFill>
                  <a:schemeClr val="bg1"/>
                </a:solidFill>
                <a:latin typeface="Arial" panose="020B0604020202020204" pitchFamily="34" charset="0"/>
                <a:cs typeface="Arial" panose="020B0604020202020204" pitchFamily="34" charset="0"/>
              </a:rPr>
              <a:t>To punish themselves</a:t>
            </a:r>
          </a:p>
        </p:txBody>
      </p:sp>
      <p:sp>
        <p:nvSpPr>
          <p:cNvPr id="16399" name="TextBox 22"/>
          <p:cNvSpPr txBox="1">
            <a:spLocks noChangeArrowheads="1"/>
          </p:cNvSpPr>
          <p:nvPr/>
        </p:nvSpPr>
        <p:spPr bwMode="auto">
          <a:xfrm>
            <a:off x="4832350" y="4281488"/>
            <a:ext cx="2851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GB" altLang="en-US" sz="2400">
                <a:solidFill>
                  <a:schemeClr val="bg1"/>
                </a:solidFill>
                <a:latin typeface="Arial" panose="020B0604020202020204" pitchFamily="34" charset="0"/>
                <a:cs typeface="Arial" panose="020B0604020202020204" pitchFamily="34" charset="0"/>
              </a:rPr>
              <a:t>To send a sign that they’re distressed</a:t>
            </a:r>
          </a:p>
        </p:txBody>
      </p:sp>
    </p:spTree>
    <p:extLst>
      <p:ext uri="{BB962C8B-B14F-4D97-AF65-F5344CB8AC3E}">
        <p14:creationId xmlns:p14="http://schemas.microsoft.com/office/powerpoint/2010/main" val="40609292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teacher_kid_secondar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0813" y="0"/>
            <a:ext cx="7172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658813" y="4054475"/>
            <a:ext cx="2984500" cy="121285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charset="0"/>
            </a:endParaRPr>
          </a:p>
        </p:txBody>
      </p:sp>
      <p:sp>
        <p:nvSpPr>
          <p:cNvPr id="18" name="Rounded Rectangle 17"/>
          <p:cNvSpPr/>
          <p:nvPr/>
        </p:nvSpPr>
        <p:spPr>
          <a:xfrm>
            <a:off x="3884613" y="4054475"/>
            <a:ext cx="2984500" cy="121285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charset="0"/>
            </a:endParaRPr>
          </a:p>
        </p:txBody>
      </p:sp>
      <p:sp>
        <p:nvSpPr>
          <p:cNvPr id="17" name="Rounded Rectangle 16"/>
          <p:cNvSpPr/>
          <p:nvPr/>
        </p:nvSpPr>
        <p:spPr>
          <a:xfrm>
            <a:off x="3884613" y="2563813"/>
            <a:ext cx="2984500" cy="121602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charset="0"/>
            </a:endParaRPr>
          </a:p>
        </p:txBody>
      </p:sp>
      <p:sp>
        <p:nvSpPr>
          <p:cNvPr id="3" name="Rounded Rectangle 2"/>
          <p:cNvSpPr/>
          <p:nvPr/>
        </p:nvSpPr>
        <p:spPr>
          <a:xfrm>
            <a:off x="658813" y="2563813"/>
            <a:ext cx="2984500" cy="121602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charset="0"/>
            </a:endParaRPr>
          </a:p>
        </p:txBody>
      </p:sp>
      <p:sp>
        <p:nvSpPr>
          <p:cNvPr id="20487" name="Slide Number Placeholder 8"/>
          <p:cNvSpPr>
            <a:spLocks noGrp="1"/>
          </p:cNvSpPr>
          <p:nvPr>
            <p:ph type="sldNum" sz="quarter" idx="12"/>
          </p:nvPr>
        </p:nvSpPr>
        <p:spPr bwMode="auto">
          <a:xfrm>
            <a:off x="10356850" y="6324600"/>
            <a:ext cx="1139825" cy="153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0EED40AC-A07C-426A-ABCE-14316DEBF2B6}" type="slidenum">
              <a:rPr lang="en-US" altLang="en-US" sz="1000" b="1" smtClean="0">
                <a:solidFill>
                  <a:srgbClr val="BFBFBF"/>
                </a:solidFill>
                <a:latin typeface="Arial" panose="020B0604020202020204" pitchFamily="34" charset="0"/>
                <a:cs typeface="Arial" panose="020B0604020202020204" pitchFamily="34" charset="0"/>
              </a:rPr>
              <a:pPr>
                <a:lnSpc>
                  <a:spcPct val="100000"/>
                </a:lnSpc>
                <a:spcBef>
                  <a:spcPct val="0"/>
                </a:spcBef>
                <a:buFontTx/>
                <a:buNone/>
              </a:pPr>
              <a:t>13</a:t>
            </a:fld>
            <a:endParaRPr lang="en-US" altLang="en-US" sz="1000" b="1" smtClean="0">
              <a:solidFill>
                <a:srgbClr val="BFBFBF"/>
              </a:solidFill>
              <a:latin typeface="Arial" panose="020B0604020202020204" pitchFamily="34" charset="0"/>
              <a:cs typeface="Arial" panose="020B0604020202020204" pitchFamily="34" charset="0"/>
            </a:endParaRPr>
          </a:p>
        </p:txBody>
      </p:sp>
      <p:sp>
        <p:nvSpPr>
          <p:cNvPr id="20488" name="Slide Number Placeholder 8"/>
          <p:cNvSpPr txBox="1">
            <a:spLocks/>
          </p:cNvSpPr>
          <p:nvPr/>
        </p:nvSpPr>
        <p:spPr bwMode="auto">
          <a:xfrm>
            <a:off x="706438" y="6324600"/>
            <a:ext cx="209391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n-US" sz="1000">
                <a:solidFill>
                  <a:srgbClr val="BFBFBF"/>
                </a:solidFill>
                <a:latin typeface="Arial" panose="020B0604020202020204" pitchFamily="34" charset="0"/>
                <a:cs typeface="Arial" panose="020B0604020202020204" pitchFamily="34" charset="0"/>
              </a:rPr>
              <a:t>© The Key Support Services Limited </a:t>
            </a:r>
          </a:p>
        </p:txBody>
      </p:sp>
      <p:sp>
        <p:nvSpPr>
          <p:cNvPr id="6" name="Pentagon 5"/>
          <p:cNvSpPr/>
          <p:nvPr/>
        </p:nvSpPr>
        <p:spPr>
          <a:xfrm rot="10800000">
            <a:off x="10185400" y="617538"/>
            <a:ext cx="2441575" cy="442912"/>
          </a:xfrm>
          <a:prstGeom prst="homePlate">
            <a:avLst/>
          </a:prstGeom>
          <a:solidFill>
            <a:srgbClr val="FF1F6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20490" name="TextBox 14"/>
          <p:cNvSpPr txBox="1">
            <a:spLocks noChangeArrowheads="1"/>
          </p:cNvSpPr>
          <p:nvPr/>
        </p:nvSpPr>
        <p:spPr bwMode="auto">
          <a:xfrm>
            <a:off x="10502900" y="635000"/>
            <a:ext cx="180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1800" b="1">
                <a:solidFill>
                  <a:srgbClr val="FFFFFF"/>
                </a:solidFill>
                <a:latin typeface="Arial" panose="020B0604020202020204" pitchFamily="34" charset="0"/>
              </a:rPr>
              <a:t>UNDERSTAND</a:t>
            </a:r>
          </a:p>
        </p:txBody>
      </p:sp>
      <p:sp>
        <p:nvSpPr>
          <p:cNvPr id="20491" name="TextBox 2"/>
          <p:cNvSpPr txBox="1">
            <a:spLocks noChangeArrowheads="1"/>
          </p:cNvSpPr>
          <p:nvPr/>
        </p:nvSpPr>
        <p:spPr bwMode="auto">
          <a:xfrm>
            <a:off x="911225" y="4244975"/>
            <a:ext cx="2476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GB" altLang="en-US" sz="2400">
                <a:solidFill>
                  <a:schemeClr val="bg1"/>
                </a:solidFill>
                <a:latin typeface="Arial" panose="020B0604020202020204" pitchFamily="34" charset="0"/>
                <a:cs typeface="Arial" panose="020B0604020202020204" pitchFamily="34" charset="0"/>
              </a:rPr>
              <a:t>Alcohol or drug misuse</a:t>
            </a:r>
          </a:p>
        </p:txBody>
      </p:sp>
      <p:sp>
        <p:nvSpPr>
          <p:cNvPr id="20492" name="TextBox 11"/>
          <p:cNvSpPr txBox="1">
            <a:spLocks noChangeArrowheads="1"/>
          </p:cNvSpPr>
          <p:nvPr/>
        </p:nvSpPr>
        <p:spPr bwMode="auto">
          <a:xfrm>
            <a:off x="4014788" y="4244975"/>
            <a:ext cx="2727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GB" altLang="en-US" sz="2400">
                <a:solidFill>
                  <a:schemeClr val="bg1"/>
                </a:solidFill>
                <a:latin typeface="Arial" panose="020B0604020202020204" pitchFamily="34" charset="0"/>
                <a:cs typeface="Arial" panose="020B0604020202020204" pitchFamily="34" charset="0"/>
              </a:rPr>
              <a:t>Having a </a:t>
            </a:r>
          </a:p>
          <a:p>
            <a:pPr algn="ctr">
              <a:lnSpc>
                <a:spcPct val="100000"/>
              </a:lnSpc>
              <a:spcBef>
                <a:spcPct val="0"/>
              </a:spcBef>
              <a:buFontTx/>
              <a:buNone/>
            </a:pPr>
            <a:r>
              <a:rPr lang="en-GB" altLang="en-US" sz="2400">
                <a:solidFill>
                  <a:schemeClr val="bg1"/>
                </a:solidFill>
                <a:latin typeface="Arial" panose="020B0604020202020204" pitchFamily="34" charset="0"/>
                <a:cs typeface="Arial" panose="020B0604020202020204" pitchFamily="34" charset="0"/>
              </a:rPr>
              <a:t>learning difficulty</a:t>
            </a:r>
          </a:p>
        </p:txBody>
      </p:sp>
      <p:sp>
        <p:nvSpPr>
          <p:cNvPr id="20493" name="TextBox 13"/>
          <p:cNvSpPr txBox="1">
            <a:spLocks noChangeArrowheads="1"/>
          </p:cNvSpPr>
          <p:nvPr/>
        </p:nvSpPr>
        <p:spPr bwMode="auto">
          <a:xfrm>
            <a:off x="911225" y="2941638"/>
            <a:ext cx="2476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GB" altLang="en-US" sz="2400">
                <a:solidFill>
                  <a:schemeClr val="bg1"/>
                </a:solidFill>
                <a:latin typeface="Arial" panose="020B0604020202020204" pitchFamily="34" charset="0"/>
                <a:cs typeface="Arial" panose="020B0604020202020204" pitchFamily="34" charset="0"/>
              </a:rPr>
              <a:t>Bereavement</a:t>
            </a:r>
          </a:p>
        </p:txBody>
      </p:sp>
      <p:sp>
        <p:nvSpPr>
          <p:cNvPr id="20494" name="TextBox 15"/>
          <p:cNvSpPr txBox="1">
            <a:spLocks noChangeArrowheads="1"/>
          </p:cNvSpPr>
          <p:nvPr/>
        </p:nvSpPr>
        <p:spPr bwMode="auto">
          <a:xfrm>
            <a:off x="4140200" y="2757488"/>
            <a:ext cx="24765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GB" altLang="en-US" sz="2400">
                <a:solidFill>
                  <a:schemeClr val="bg1"/>
                </a:solidFill>
                <a:latin typeface="Arial" panose="020B0604020202020204" pitchFamily="34" charset="0"/>
                <a:cs typeface="Arial" panose="020B0604020202020204" pitchFamily="34" charset="0"/>
              </a:rPr>
              <a:t>Traumatic experience</a:t>
            </a:r>
          </a:p>
        </p:txBody>
      </p:sp>
      <p:sp>
        <p:nvSpPr>
          <p:cNvPr id="20495" name="Rectangle 14"/>
          <p:cNvSpPr>
            <a:spLocks noChangeArrowheads="1"/>
          </p:cNvSpPr>
          <p:nvPr/>
        </p:nvSpPr>
        <p:spPr bwMode="auto">
          <a:xfrm>
            <a:off x="658813" y="534988"/>
            <a:ext cx="67945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GB" altLang="en-US" sz="4000" b="1">
                <a:solidFill>
                  <a:srgbClr val="FF1F64"/>
                </a:solidFill>
                <a:latin typeface="Arial" panose="020B0604020202020204" pitchFamily="34" charset="0"/>
                <a:cs typeface="Arial" panose="020B0604020202020204" pitchFamily="34" charset="0"/>
              </a:rPr>
              <a:t>What puts a child more at risk?</a:t>
            </a:r>
            <a:endParaRPr lang="en-US" altLang="en-US" sz="4000" b="1">
              <a:solidFill>
                <a:srgbClr val="FF1F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969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9086850" y="1425575"/>
            <a:ext cx="2409825" cy="889000"/>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charset="0"/>
            </a:endParaRPr>
          </a:p>
        </p:txBody>
      </p:sp>
      <p:sp>
        <p:nvSpPr>
          <p:cNvPr id="25" name="Rounded Rectangle 24"/>
          <p:cNvSpPr/>
          <p:nvPr/>
        </p:nvSpPr>
        <p:spPr>
          <a:xfrm>
            <a:off x="3468688" y="1435100"/>
            <a:ext cx="2409825" cy="889000"/>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charset="0"/>
            </a:endParaRPr>
          </a:p>
        </p:txBody>
      </p:sp>
      <p:sp>
        <p:nvSpPr>
          <p:cNvPr id="26" name="Rounded Rectangle 25"/>
          <p:cNvSpPr/>
          <p:nvPr/>
        </p:nvSpPr>
        <p:spPr>
          <a:xfrm>
            <a:off x="658813" y="1446213"/>
            <a:ext cx="2409825" cy="890587"/>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charset="0"/>
            </a:endParaRPr>
          </a:p>
        </p:txBody>
      </p:sp>
      <p:sp>
        <p:nvSpPr>
          <p:cNvPr id="4" name="Rounded Rectangle 3"/>
          <p:cNvSpPr/>
          <p:nvPr/>
        </p:nvSpPr>
        <p:spPr>
          <a:xfrm>
            <a:off x="6276975" y="1431925"/>
            <a:ext cx="2409825" cy="890588"/>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charset="0"/>
            </a:endParaRPr>
          </a:p>
        </p:txBody>
      </p:sp>
      <p:sp>
        <p:nvSpPr>
          <p:cNvPr id="26630" name="Rectangle 3"/>
          <p:cNvSpPr>
            <a:spLocks noChangeArrowheads="1"/>
          </p:cNvSpPr>
          <p:nvPr/>
        </p:nvSpPr>
        <p:spPr bwMode="auto">
          <a:xfrm>
            <a:off x="706438" y="549275"/>
            <a:ext cx="72517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n-US" sz="4000" b="1" dirty="0">
                <a:solidFill>
                  <a:srgbClr val="FF1F64"/>
                </a:solidFill>
                <a:latin typeface="Arial" panose="020B0604020202020204" pitchFamily="34" charset="0"/>
                <a:cs typeface="Arial" panose="020B0604020202020204" pitchFamily="34" charset="0"/>
              </a:rPr>
              <a:t>What to </a:t>
            </a:r>
            <a:r>
              <a:rPr lang="en-US" altLang="en-US" sz="4000" b="1" dirty="0" smtClean="0">
                <a:solidFill>
                  <a:srgbClr val="FF1F64"/>
                </a:solidFill>
                <a:latin typeface="Arial" panose="020B0604020202020204" pitchFamily="34" charset="0"/>
                <a:cs typeface="Arial" panose="020B0604020202020204" pitchFamily="34" charset="0"/>
              </a:rPr>
              <a:t>say…</a:t>
            </a:r>
            <a:endParaRPr lang="en-US" altLang="en-US" sz="4000" b="1" dirty="0">
              <a:solidFill>
                <a:srgbClr val="FF1F64"/>
              </a:solidFill>
              <a:latin typeface="Arial" panose="020B0604020202020204" pitchFamily="34" charset="0"/>
              <a:cs typeface="Arial" panose="020B0604020202020204" pitchFamily="34" charset="0"/>
            </a:endParaRPr>
          </a:p>
        </p:txBody>
      </p:sp>
      <p:sp>
        <p:nvSpPr>
          <p:cNvPr id="27651" name="Text Placeholder 2"/>
          <p:cNvSpPr txBox="1">
            <a:spLocks/>
          </p:cNvSpPr>
          <p:nvPr/>
        </p:nvSpPr>
        <p:spPr bwMode="auto">
          <a:xfrm>
            <a:off x="641350" y="2657475"/>
            <a:ext cx="245745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ts val="2600"/>
              </a:lnSpc>
              <a:spcBef>
                <a:spcPct val="0"/>
              </a:spcBef>
              <a:spcAft>
                <a:spcPts val="1800"/>
              </a:spcAft>
              <a:buFont typeface="Arial" panose="020B0604020202020204" pitchFamily="34" charset="0"/>
              <a:buBlip>
                <a:blip r:embed="rId3"/>
              </a:buBlip>
            </a:pPr>
            <a:r>
              <a:rPr lang="en-GB" altLang="en-US" sz="1800" dirty="0">
                <a:solidFill>
                  <a:srgbClr val="12263F"/>
                </a:solidFill>
                <a:latin typeface="Arial" panose="020B0604020202020204" pitchFamily="34" charset="0"/>
                <a:cs typeface="Arial" panose="020B0604020202020204" pitchFamily="34" charset="0"/>
              </a:rPr>
              <a:t>“I noticed some scars on your arm the other day and felt worried for you”</a:t>
            </a:r>
          </a:p>
          <a:p>
            <a:pPr eaLnBrk="1" hangingPunct="1">
              <a:lnSpc>
                <a:spcPts val="2600"/>
              </a:lnSpc>
              <a:spcBef>
                <a:spcPct val="0"/>
              </a:spcBef>
              <a:spcAft>
                <a:spcPts val="1800"/>
              </a:spcAft>
              <a:buFont typeface="Arial" panose="020B0604020202020204" pitchFamily="34" charset="0"/>
              <a:buBlip>
                <a:blip r:embed="rId3"/>
              </a:buBlip>
            </a:pPr>
            <a:r>
              <a:rPr lang="en-GB" altLang="en-US" sz="1800" dirty="0">
                <a:solidFill>
                  <a:srgbClr val="12263F"/>
                </a:solidFill>
                <a:latin typeface="Arial" panose="020B0604020202020204" pitchFamily="34" charset="0"/>
                <a:cs typeface="Arial" panose="020B0604020202020204" pitchFamily="34" charset="0"/>
              </a:rPr>
              <a:t>“I wondered what’s going on for you at the moment because I noticed some marks on your arm”</a:t>
            </a:r>
          </a:p>
        </p:txBody>
      </p:sp>
      <p:sp>
        <p:nvSpPr>
          <p:cNvPr id="26632" name="Slide Number Placeholder 8"/>
          <p:cNvSpPr>
            <a:spLocks noGrp="1"/>
          </p:cNvSpPr>
          <p:nvPr>
            <p:ph type="sldNum" sz="quarter" idx="12"/>
          </p:nvPr>
        </p:nvSpPr>
        <p:spPr bwMode="auto">
          <a:xfrm>
            <a:off x="10356850" y="6324600"/>
            <a:ext cx="1139825" cy="153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CF5E37AC-E15C-494E-9232-0CA3C12AE755}" type="slidenum">
              <a:rPr lang="en-US" altLang="en-US" sz="1000" b="1" smtClean="0">
                <a:solidFill>
                  <a:srgbClr val="BFBFBF"/>
                </a:solidFill>
                <a:latin typeface="Arial" panose="020B0604020202020204" pitchFamily="34" charset="0"/>
                <a:cs typeface="Arial" panose="020B0604020202020204" pitchFamily="34" charset="0"/>
              </a:rPr>
              <a:pPr>
                <a:lnSpc>
                  <a:spcPct val="100000"/>
                </a:lnSpc>
                <a:spcBef>
                  <a:spcPct val="0"/>
                </a:spcBef>
                <a:buFontTx/>
                <a:buNone/>
              </a:pPr>
              <a:t>14</a:t>
            </a:fld>
            <a:endParaRPr lang="en-US" altLang="en-US" sz="1000" b="1" smtClean="0">
              <a:solidFill>
                <a:srgbClr val="BFBFBF"/>
              </a:solidFill>
              <a:latin typeface="Arial" panose="020B0604020202020204" pitchFamily="34" charset="0"/>
              <a:cs typeface="Arial" panose="020B0604020202020204" pitchFamily="34" charset="0"/>
            </a:endParaRPr>
          </a:p>
        </p:txBody>
      </p:sp>
      <p:sp>
        <p:nvSpPr>
          <p:cNvPr id="26633" name="Slide Number Placeholder 8"/>
          <p:cNvSpPr txBox="1">
            <a:spLocks/>
          </p:cNvSpPr>
          <p:nvPr/>
        </p:nvSpPr>
        <p:spPr bwMode="auto">
          <a:xfrm>
            <a:off x="706438" y="6324600"/>
            <a:ext cx="209391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n-US" sz="1000">
                <a:solidFill>
                  <a:srgbClr val="BFBFBF"/>
                </a:solidFill>
                <a:latin typeface="Arial" panose="020B0604020202020204" pitchFamily="34" charset="0"/>
                <a:cs typeface="Arial" panose="020B0604020202020204" pitchFamily="34" charset="0"/>
              </a:rPr>
              <a:t>© The Key Support Services Limited </a:t>
            </a:r>
          </a:p>
        </p:txBody>
      </p:sp>
      <p:sp>
        <p:nvSpPr>
          <p:cNvPr id="7" name="Pentagon 6"/>
          <p:cNvSpPr/>
          <p:nvPr/>
        </p:nvSpPr>
        <p:spPr>
          <a:xfrm rot="10800000">
            <a:off x="10185400" y="617538"/>
            <a:ext cx="2441575" cy="442912"/>
          </a:xfrm>
          <a:prstGeom prst="homePlate">
            <a:avLst/>
          </a:prstGeom>
          <a:solidFill>
            <a:srgbClr val="FF1F6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26635" name="TextBox 14"/>
          <p:cNvSpPr txBox="1">
            <a:spLocks noChangeArrowheads="1"/>
          </p:cNvSpPr>
          <p:nvPr/>
        </p:nvSpPr>
        <p:spPr bwMode="auto">
          <a:xfrm>
            <a:off x="10502900" y="635000"/>
            <a:ext cx="180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1800" b="1">
                <a:solidFill>
                  <a:srgbClr val="FFFFFF"/>
                </a:solidFill>
                <a:latin typeface="Arial" panose="020B0604020202020204" pitchFamily="34" charset="0"/>
              </a:rPr>
              <a:t>ACT</a:t>
            </a:r>
          </a:p>
        </p:txBody>
      </p:sp>
      <p:sp>
        <p:nvSpPr>
          <p:cNvPr id="8" name="Text Placeholder 2"/>
          <p:cNvSpPr txBox="1">
            <a:spLocks/>
          </p:cNvSpPr>
          <p:nvPr/>
        </p:nvSpPr>
        <p:spPr bwMode="auto">
          <a:xfrm>
            <a:off x="3468688" y="2644775"/>
            <a:ext cx="2516187"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ts val="2600"/>
              </a:lnSpc>
              <a:spcBef>
                <a:spcPct val="0"/>
              </a:spcBef>
              <a:spcAft>
                <a:spcPts val="1800"/>
              </a:spcAft>
              <a:buFont typeface="Arial" panose="020B0604020202020204" pitchFamily="34" charset="0"/>
              <a:buBlip>
                <a:blip r:embed="rId3"/>
              </a:buBlip>
            </a:pPr>
            <a:r>
              <a:rPr lang="en-GB" altLang="en-US" sz="1800">
                <a:solidFill>
                  <a:srgbClr val="12263F"/>
                </a:solidFill>
                <a:latin typeface="Arial" panose="020B0604020202020204" pitchFamily="34" charset="0"/>
                <a:cs typeface="Arial" panose="020B0604020202020204" pitchFamily="34" charset="0"/>
              </a:rPr>
              <a:t>“Can you tell me more about that?”</a:t>
            </a:r>
          </a:p>
          <a:p>
            <a:pPr eaLnBrk="1" hangingPunct="1">
              <a:lnSpc>
                <a:spcPts val="2600"/>
              </a:lnSpc>
              <a:spcBef>
                <a:spcPct val="0"/>
              </a:spcBef>
              <a:spcAft>
                <a:spcPts val="1800"/>
              </a:spcAft>
              <a:buFont typeface="Arial" panose="020B0604020202020204" pitchFamily="34" charset="0"/>
              <a:buBlip>
                <a:blip r:embed="rId3"/>
              </a:buBlip>
            </a:pPr>
            <a:r>
              <a:rPr lang="en-GB" altLang="en-US" sz="1800">
                <a:solidFill>
                  <a:srgbClr val="12263F"/>
                </a:solidFill>
                <a:latin typeface="Arial" panose="020B0604020202020204" pitchFamily="34" charset="0"/>
                <a:cs typeface="Arial" panose="020B0604020202020204" pitchFamily="34" charset="0"/>
              </a:rPr>
              <a:t>“I’m sorry to hear that”</a:t>
            </a:r>
          </a:p>
          <a:p>
            <a:pPr eaLnBrk="1" hangingPunct="1">
              <a:lnSpc>
                <a:spcPts val="2600"/>
              </a:lnSpc>
              <a:spcBef>
                <a:spcPct val="0"/>
              </a:spcBef>
              <a:spcAft>
                <a:spcPts val="1800"/>
              </a:spcAft>
              <a:buFont typeface="Arial" panose="020B0604020202020204" pitchFamily="34" charset="0"/>
              <a:buBlip>
                <a:blip r:embed="rId3"/>
              </a:buBlip>
            </a:pPr>
            <a:r>
              <a:rPr lang="en-GB" altLang="en-US" sz="1800">
                <a:solidFill>
                  <a:srgbClr val="12263F"/>
                </a:solidFill>
                <a:latin typeface="Arial" panose="020B0604020202020204" pitchFamily="34" charset="0"/>
                <a:cs typeface="Arial" panose="020B0604020202020204" pitchFamily="34" charset="0"/>
              </a:rPr>
              <a:t>“That sounds difficult”</a:t>
            </a:r>
          </a:p>
        </p:txBody>
      </p:sp>
      <p:sp>
        <p:nvSpPr>
          <p:cNvPr id="10" name="Text Placeholder 2"/>
          <p:cNvSpPr txBox="1">
            <a:spLocks/>
          </p:cNvSpPr>
          <p:nvPr/>
        </p:nvSpPr>
        <p:spPr bwMode="auto">
          <a:xfrm>
            <a:off x="6230938" y="2644775"/>
            <a:ext cx="2455862"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ts val="2600"/>
              </a:lnSpc>
              <a:spcBef>
                <a:spcPct val="0"/>
              </a:spcBef>
              <a:spcAft>
                <a:spcPts val="2400"/>
              </a:spcAft>
              <a:buFont typeface="Arial" panose="020B0604020202020204" pitchFamily="34" charset="0"/>
              <a:buBlip>
                <a:blip r:embed="rId3"/>
              </a:buBlip>
            </a:pPr>
            <a:r>
              <a:rPr lang="en-GB" altLang="en-US" sz="1800">
                <a:solidFill>
                  <a:srgbClr val="12263F"/>
                </a:solidFill>
                <a:latin typeface="Arial" panose="020B0604020202020204" pitchFamily="34" charset="0"/>
                <a:cs typeface="Arial" panose="020B0604020202020204" pitchFamily="34" charset="0"/>
              </a:rPr>
              <a:t>“How do you feel before doing it? What could you do to let out your feelings in a different way?”</a:t>
            </a:r>
          </a:p>
        </p:txBody>
      </p:sp>
      <p:sp>
        <p:nvSpPr>
          <p:cNvPr id="2" name="TextBox 1"/>
          <p:cNvSpPr txBox="1">
            <a:spLocks noChangeArrowheads="1"/>
          </p:cNvSpPr>
          <p:nvPr/>
        </p:nvSpPr>
        <p:spPr bwMode="auto">
          <a:xfrm>
            <a:off x="6323013" y="1509713"/>
            <a:ext cx="23193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GB" altLang="en-US" sz="2200" dirty="0" smtClean="0">
                <a:solidFill>
                  <a:srgbClr val="12263F"/>
                </a:solidFill>
                <a:latin typeface="Arial" panose="020B0604020202020204" pitchFamily="34" charset="0"/>
                <a:cs typeface="Arial" panose="020B0604020202020204" pitchFamily="34" charset="0"/>
              </a:rPr>
              <a:t>Help to find </a:t>
            </a:r>
            <a:r>
              <a:rPr lang="en-GB" altLang="en-US" sz="2200" dirty="0">
                <a:solidFill>
                  <a:srgbClr val="12263F"/>
                </a:solidFill>
                <a:latin typeface="Arial" panose="020B0604020202020204" pitchFamily="34" charset="0"/>
                <a:cs typeface="Arial" panose="020B0604020202020204" pitchFamily="34" charset="0"/>
              </a:rPr>
              <a:t>other ways to cope</a:t>
            </a:r>
          </a:p>
        </p:txBody>
      </p:sp>
      <p:sp>
        <p:nvSpPr>
          <p:cNvPr id="12" name="TextBox 11"/>
          <p:cNvSpPr txBox="1">
            <a:spLocks noChangeArrowheads="1"/>
          </p:cNvSpPr>
          <p:nvPr/>
        </p:nvSpPr>
        <p:spPr bwMode="auto">
          <a:xfrm>
            <a:off x="3609975" y="1492250"/>
            <a:ext cx="21256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GB" altLang="en-US" sz="2200">
                <a:solidFill>
                  <a:srgbClr val="12263F"/>
                </a:solidFill>
                <a:latin typeface="Arial" panose="020B0604020202020204" pitchFamily="34" charset="0"/>
                <a:cs typeface="Arial" panose="020B0604020202020204" pitchFamily="34" charset="0"/>
              </a:rPr>
              <a:t>Listen and </a:t>
            </a:r>
            <a:br>
              <a:rPr lang="en-GB" altLang="en-US" sz="2200">
                <a:solidFill>
                  <a:srgbClr val="12263F"/>
                </a:solidFill>
                <a:latin typeface="Arial" panose="020B0604020202020204" pitchFamily="34" charset="0"/>
                <a:cs typeface="Arial" panose="020B0604020202020204" pitchFamily="34" charset="0"/>
              </a:rPr>
            </a:br>
            <a:r>
              <a:rPr lang="en-GB" altLang="en-US" sz="2200">
                <a:solidFill>
                  <a:srgbClr val="12263F"/>
                </a:solidFill>
                <a:latin typeface="Arial" panose="020B0604020202020204" pitchFamily="34" charset="0"/>
                <a:cs typeface="Arial" panose="020B0604020202020204" pitchFamily="34" charset="0"/>
              </a:rPr>
              <a:t>show concern</a:t>
            </a:r>
          </a:p>
        </p:txBody>
      </p:sp>
      <p:sp>
        <p:nvSpPr>
          <p:cNvPr id="13" name="TextBox 12"/>
          <p:cNvSpPr txBox="1">
            <a:spLocks noChangeArrowheads="1"/>
          </p:cNvSpPr>
          <p:nvPr/>
        </p:nvSpPr>
        <p:spPr bwMode="auto">
          <a:xfrm>
            <a:off x="658813" y="1654175"/>
            <a:ext cx="24098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GB" altLang="en-US" sz="2200">
                <a:solidFill>
                  <a:srgbClr val="12263F"/>
                </a:solidFill>
                <a:latin typeface="Arial" panose="020B0604020202020204" pitchFamily="34" charset="0"/>
                <a:cs typeface="Arial" panose="020B0604020202020204" pitchFamily="34" charset="0"/>
              </a:rPr>
              <a:t>Say </a:t>
            </a:r>
            <a:r>
              <a:rPr lang="en-GB" altLang="en-US" sz="2200" i="1">
                <a:solidFill>
                  <a:srgbClr val="12263F"/>
                </a:solidFill>
                <a:latin typeface="Arial" panose="020B0604020202020204" pitchFamily="34" charset="0"/>
                <a:cs typeface="Arial" panose="020B0604020202020204" pitchFamily="34" charset="0"/>
              </a:rPr>
              <a:t>something</a:t>
            </a:r>
          </a:p>
        </p:txBody>
      </p:sp>
      <p:sp>
        <p:nvSpPr>
          <p:cNvPr id="14" name="TextBox 13"/>
          <p:cNvSpPr txBox="1">
            <a:spLocks noChangeArrowheads="1"/>
          </p:cNvSpPr>
          <p:nvPr/>
        </p:nvSpPr>
        <p:spPr bwMode="auto">
          <a:xfrm>
            <a:off x="9090025" y="1668463"/>
            <a:ext cx="24066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n-GB" altLang="en-US" sz="2200" dirty="0" smtClean="0">
                <a:solidFill>
                  <a:srgbClr val="12263F"/>
                </a:solidFill>
                <a:latin typeface="Arial" panose="020B0604020202020204" pitchFamily="34" charset="0"/>
                <a:cs typeface="Arial" panose="020B0604020202020204" pitchFamily="34" charset="0"/>
              </a:rPr>
              <a:t>Contact</a:t>
            </a:r>
            <a:endParaRPr lang="en-GB" altLang="en-US" sz="2200" dirty="0">
              <a:solidFill>
                <a:srgbClr val="12263F"/>
              </a:solidFill>
              <a:latin typeface="Arial" panose="020B0604020202020204" pitchFamily="34" charset="0"/>
              <a:cs typeface="Arial" panose="020B0604020202020204" pitchFamily="34" charset="0"/>
            </a:endParaRPr>
          </a:p>
        </p:txBody>
      </p:sp>
      <p:sp>
        <p:nvSpPr>
          <p:cNvPr id="15" name="Text Placeholder 2"/>
          <p:cNvSpPr txBox="1">
            <a:spLocks/>
          </p:cNvSpPr>
          <p:nvPr/>
        </p:nvSpPr>
        <p:spPr bwMode="auto">
          <a:xfrm>
            <a:off x="9090025" y="2659063"/>
            <a:ext cx="24066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ts val="2600"/>
              </a:lnSpc>
              <a:spcBef>
                <a:spcPct val="0"/>
              </a:spcBef>
              <a:spcAft>
                <a:spcPts val="2400"/>
              </a:spcAft>
              <a:buFont typeface="Arial" panose="020B0604020202020204" pitchFamily="34" charset="0"/>
              <a:buBlip>
                <a:blip r:embed="rId3"/>
              </a:buBlip>
            </a:pPr>
            <a:r>
              <a:rPr lang="en-GB" altLang="en-US" sz="1800" dirty="0" smtClean="0">
                <a:solidFill>
                  <a:srgbClr val="12263F"/>
                </a:solidFill>
                <a:latin typeface="Arial" panose="020B0604020202020204" pitchFamily="34" charset="0"/>
                <a:cs typeface="Arial" panose="020B0604020202020204" pitchFamily="34" charset="0"/>
              </a:rPr>
              <a:t>As soon as possible, contact the safeguarding team for support and next steps. </a:t>
            </a:r>
          </a:p>
          <a:p>
            <a:pPr eaLnBrk="1" hangingPunct="1">
              <a:lnSpc>
                <a:spcPts val="2600"/>
              </a:lnSpc>
              <a:spcBef>
                <a:spcPct val="0"/>
              </a:spcBef>
              <a:spcAft>
                <a:spcPts val="2400"/>
              </a:spcAft>
              <a:buFont typeface="Arial" panose="020B0604020202020204" pitchFamily="34" charset="0"/>
              <a:buBlip>
                <a:blip r:embed="rId3"/>
              </a:buBlip>
            </a:pPr>
            <a:r>
              <a:rPr lang="en-GB" altLang="en-US" sz="1800" dirty="0" smtClean="0">
                <a:solidFill>
                  <a:srgbClr val="12263F"/>
                </a:solidFill>
                <a:latin typeface="Arial" panose="020B0604020202020204" pitchFamily="34" charset="0"/>
                <a:cs typeface="Arial" panose="020B0604020202020204" pitchFamily="34" charset="0"/>
              </a:rPr>
              <a:t>Take child to the GP</a:t>
            </a:r>
            <a:endParaRPr lang="en-GB" altLang="en-US" sz="1800" dirty="0">
              <a:solidFill>
                <a:srgbClr val="12263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185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8" grpId="0"/>
      <p:bldP spid="10" grpId="0"/>
      <p:bldP spid="2"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pPr>
              <a:lnSpc>
                <a:spcPct val="100000"/>
              </a:lnSpc>
              <a:spcBef>
                <a:spcPct val="0"/>
              </a:spcBef>
            </a:pPr>
            <a:endParaRPr lang="en-US" altLang="en-US" b="1" dirty="0">
              <a:solidFill>
                <a:srgbClr val="FF1F64"/>
              </a:solidFill>
              <a:latin typeface="Arial" panose="020B0604020202020204" pitchFamily="34" charset="0"/>
              <a:cs typeface="Arial" panose="020B0604020202020204" pitchFamily="34" charset="0"/>
            </a:endParaRPr>
          </a:p>
        </p:txBody>
      </p:sp>
      <p:pic>
        <p:nvPicPr>
          <p:cNvPr id="3076" name="Picture 4" descr="https://encrypted-tbn0.gstatic.com/images?q=tbn:ANd9GcQHVIYvDidDgmlqY6J3LAhW01EQSnvEdb3wTOzIKR4mQZ52HT6bFHdOBXmzBQ:https://www.news-medical.net/image.axd%3Fpicture%3D2017%252F9%252Fshutterstock_525402751.jpg&am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669" y="2456952"/>
            <a:ext cx="6199731" cy="44010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74180" y="4145808"/>
            <a:ext cx="8629816" cy="2167528"/>
          </a:xfrm>
        </p:spPr>
        <p:txBody>
          <a:bodyPr>
            <a:normAutofit/>
          </a:bodyPr>
          <a:lstStyle/>
          <a:p>
            <a:pPr algn="l"/>
            <a:r>
              <a:rPr lang="en-GB" dirty="0" smtClean="0"/>
              <a:t/>
            </a:r>
            <a:br>
              <a:rPr lang="en-GB" dirty="0" smtClean="0"/>
            </a:br>
            <a:endParaRPr lang="en-GB" dirty="0"/>
          </a:p>
        </p:txBody>
      </p:sp>
      <p:pic>
        <p:nvPicPr>
          <p:cNvPr id="3074" name="Picture 2" descr="https://encrypted-tbn0.gstatic.com/images?q=tbn:ANd9GcSK4OX1mvC4a4fRKSR-rHUrmDa_q6InyYmKEQcdpnd_86fjDlltl398bTo5Iw:https://www.rotherham.gov.uk/images/selfharm.jpg&am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068" y="106016"/>
            <a:ext cx="6349481" cy="35666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2565" y="4407465"/>
            <a:ext cx="5540608" cy="707886"/>
          </a:xfrm>
          <a:prstGeom prst="rect">
            <a:avLst/>
          </a:prstGeom>
        </p:spPr>
        <p:txBody>
          <a:bodyPr wrap="square">
            <a:spAutoFit/>
          </a:bodyPr>
          <a:lstStyle/>
          <a:p>
            <a:pPr algn="ctr"/>
            <a:r>
              <a:rPr lang="en-US" altLang="en-US" sz="4000" b="1" dirty="0" smtClean="0">
                <a:solidFill>
                  <a:srgbClr val="FF1F64"/>
                </a:solidFill>
                <a:latin typeface="Arial" panose="020B0604020202020204" pitchFamily="34" charset="0"/>
                <a:cs typeface="Arial" panose="020B0604020202020204" pitchFamily="34" charset="0"/>
              </a:rPr>
              <a:t>Seeking Support </a:t>
            </a:r>
            <a:endParaRPr lang="en-GB" sz="4000" dirty="0"/>
          </a:p>
        </p:txBody>
      </p:sp>
    </p:spTree>
    <p:extLst>
      <p:ext uri="{BB962C8B-B14F-4D97-AF65-F5344CB8AC3E}">
        <p14:creationId xmlns:p14="http://schemas.microsoft.com/office/powerpoint/2010/main" val="21089476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2" name="Picture 2">
            <a:extLst>
              <a:ext uri="{FF2B5EF4-FFF2-40B4-BE49-F238E27FC236}">
                <a16:creationId xmlns:a16="http://schemas.microsoft.com/office/drawing/2014/main" id="{204AA94B-F70C-4A30-A4ED-324F73A11C41}"/>
              </a:ext>
            </a:extLst>
          </p:cNvPr>
          <p:cNvPicPr>
            <a:picLocks noChangeAspect="1"/>
          </p:cNvPicPr>
          <p:nvPr/>
        </p:nvPicPr>
        <p:blipFill>
          <a:blip r:embed="rId3"/>
          <a:stretch>
            <a:fillRect/>
          </a:stretch>
        </p:blipFill>
        <p:spPr>
          <a:xfrm>
            <a:off x="515226" y="3036254"/>
            <a:ext cx="4475276" cy="1410772"/>
          </a:xfrm>
          <a:prstGeom prst="rect">
            <a:avLst/>
          </a:prstGeom>
        </p:spPr>
      </p:pic>
      <p:pic>
        <p:nvPicPr>
          <p:cNvPr id="4" name="Picture 4">
            <a:extLst>
              <a:ext uri="{FF2B5EF4-FFF2-40B4-BE49-F238E27FC236}">
                <a16:creationId xmlns:a16="http://schemas.microsoft.com/office/drawing/2014/main" id="{D313CB91-B361-96BD-A6D0-96A21E110CFF}"/>
              </a:ext>
            </a:extLst>
          </p:cNvPr>
          <p:cNvPicPr>
            <a:picLocks noChangeAspect="1"/>
          </p:cNvPicPr>
          <p:nvPr/>
        </p:nvPicPr>
        <p:blipFill rotWithShape="1">
          <a:blip r:embed="rId4"/>
          <a:srcRect l="30556" t="25781" r="30142" b="24587"/>
          <a:stretch/>
        </p:blipFill>
        <p:spPr>
          <a:xfrm>
            <a:off x="5273263" y="2938673"/>
            <a:ext cx="2476739" cy="3139655"/>
          </a:xfrm>
          <a:prstGeom prst="rect">
            <a:avLst/>
          </a:prstGeom>
        </p:spPr>
      </p:pic>
      <p:pic>
        <p:nvPicPr>
          <p:cNvPr id="7" name="Picture 7">
            <a:extLst>
              <a:ext uri="{FF2B5EF4-FFF2-40B4-BE49-F238E27FC236}">
                <a16:creationId xmlns:a16="http://schemas.microsoft.com/office/drawing/2014/main" id="{F857823B-B0FF-7AA7-5C04-DE42635F3202}"/>
              </a:ext>
            </a:extLst>
          </p:cNvPr>
          <p:cNvPicPr>
            <a:picLocks noChangeAspect="1"/>
          </p:cNvPicPr>
          <p:nvPr/>
        </p:nvPicPr>
        <p:blipFill rotWithShape="1">
          <a:blip r:embed="rId5"/>
          <a:srcRect t="8068" b="24157"/>
          <a:stretch/>
        </p:blipFill>
        <p:spPr>
          <a:xfrm>
            <a:off x="218115" y="4877534"/>
            <a:ext cx="3842887" cy="1410772"/>
          </a:xfrm>
          <a:prstGeom prst="rect">
            <a:avLst/>
          </a:prstGeom>
        </p:spPr>
      </p:pic>
      <p:pic>
        <p:nvPicPr>
          <p:cNvPr id="6" name="Picture 7">
            <a:extLst>
              <a:ext uri="{FF2B5EF4-FFF2-40B4-BE49-F238E27FC236}">
                <a16:creationId xmlns:a16="http://schemas.microsoft.com/office/drawing/2014/main" id="{1C58A847-98B5-24A1-96A7-E1F5E6E3EE17}"/>
              </a:ext>
            </a:extLst>
          </p:cNvPr>
          <p:cNvPicPr>
            <a:picLocks noChangeAspect="1"/>
          </p:cNvPicPr>
          <p:nvPr/>
        </p:nvPicPr>
        <p:blipFill rotWithShape="1">
          <a:blip r:embed="rId6"/>
          <a:srcRect l="20297" t="4914" r="21764" b="31526"/>
          <a:stretch/>
        </p:blipFill>
        <p:spPr>
          <a:xfrm>
            <a:off x="8700982" y="3312615"/>
            <a:ext cx="2211357" cy="2264924"/>
          </a:xfrm>
          <a:prstGeom prst="rect">
            <a:avLst/>
          </a:prstGeom>
        </p:spPr>
      </p:pic>
      <p:pic>
        <p:nvPicPr>
          <p:cNvPr id="3" name="Picture 4">
            <a:extLst>
              <a:ext uri="{FF2B5EF4-FFF2-40B4-BE49-F238E27FC236}">
                <a16:creationId xmlns:a16="http://schemas.microsoft.com/office/drawing/2014/main" id="{9F29F5FC-0249-B72A-AB31-5611137951BB}"/>
              </a:ext>
            </a:extLst>
          </p:cNvPr>
          <p:cNvPicPr>
            <a:picLocks noChangeAspect="1"/>
          </p:cNvPicPr>
          <p:nvPr/>
        </p:nvPicPr>
        <p:blipFill>
          <a:blip r:embed="rId7"/>
          <a:stretch>
            <a:fillRect/>
          </a:stretch>
        </p:blipFill>
        <p:spPr>
          <a:xfrm>
            <a:off x="4986867" y="309034"/>
            <a:ext cx="3191933" cy="2197100"/>
          </a:xfrm>
          <a:prstGeom prst="rect">
            <a:avLst/>
          </a:prstGeom>
        </p:spPr>
      </p:pic>
      <p:pic>
        <p:nvPicPr>
          <p:cNvPr id="5" name="Picture 7" descr="Text&#10;&#10;Description automatically generated">
            <a:extLst>
              <a:ext uri="{FF2B5EF4-FFF2-40B4-BE49-F238E27FC236}">
                <a16:creationId xmlns:a16="http://schemas.microsoft.com/office/drawing/2014/main" id="{2FC18E43-FD3B-BF7D-7D12-C7D64EBF06B1}"/>
              </a:ext>
            </a:extLst>
          </p:cNvPr>
          <p:cNvPicPr>
            <a:picLocks noChangeAspect="1"/>
          </p:cNvPicPr>
          <p:nvPr/>
        </p:nvPicPr>
        <p:blipFill>
          <a:blip r:embed="rId8"/>
          <a:stretch>
            <a:fillRect/>
          </a:stretch>
        </p:blipFill>
        <p:spPr>
          <a:xfrm>
            <a:off x="8456084" y="349251"/>
            <a:ext cx="2504723" cy="2504723"/>
          </a:xfrm>
          <a:prstGeom prst="rect">
            <a:avLst/>
          </a:prstGeom>
        </p:spPr>
      </p:pic>
    </p:spTree>
    <p:extLst>
      <p:ext uri="{BB962C8B-B14F-4D97-AF65-F5344CB8AC3E}">
        <p14:creationId xmlns:p14="http://schemas.microsoft.com/office/powerpoint/2010/main" val="340396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2" name="Picture 2">
            <a:extLst>
              <a:ext uri="{FF2B5EF4-FFF2-40B4-BE49-F238E27FC236}">
                <a16:creationId xmlns:a16="http://schemas.microsoft.com/office/drawing/2014/main" id="{4755EE1E-3109-C3CE-AD89-FF02A04A06BD}"/>
              </a:ext>
            </a:extLst>
          </p:cNvPr>
          <p:cNvPicPr>
            <a:picLocks noChangeAspect="1"/>
          </p:cNvPicPr>
          <p:nvPr/>
        </p:nvPicPr>
        <p:blipFill>
          <a:blip r:embed="rId3"/>
          <a:stretch>
            <a:fillRect/>
          </a:stretch>
        </p:blipFill>
        <p:spPr>
          <a:xfrm>
            <a:off x="1157941" y="-87158"/>
            <a:ext cx="10035491" cy="7059707"/>
          </a:xfrm>
          <a:prstGeom prst="rect">
            <a:avLst/>
          </a:prstGeom>
        </p:spPr>
      </p:pic>
      <p:sp>
        <p:nvSpPr>
          <p:cNvPr id="474" name="Google Shape;474;p32"/>
          <p:cNvSpPr txBox="1">
            <a:spLocks noGrp="1"/>
          </p:cNvSpPr>
          <p:nvPr>
            <p:ph type="title"/>
          </p:nvPr>
        </p:nvSpPr>
        <p:spPr>
          <a:xfrm>
            <a:off x="3636000" y="484367"/>
            <a:ext cx="4920000" cy="763600"/>
          </a:xfrm>
          <a:prstGeom prst="rect">
            <a:avLst/>
          </a:prstGeom>
        </p:spPr>
        <p:txBody>
          <a:bodyPr spcFirstLastPara="1" vert="horz" wrap="square" lIns="121900" tIns="121900" rIns="121900" bIns="121900" rtlCol="0" anchor="t" anchorCtr="0">
            <a:noAutofit/>
          </a:bodyPr>
          <a:lstStyle/>
          <a:p>
            <a:pPr algn="ctr"/>
            <a:endParaRPr dirty="0"/>
          </a:p>
        </p:txBody>
      </p:sp>
    </p:spTree>
    <p:extLst>
      <p:ext uri="{BB962C8B-B14F-4D97-AF65-F5344CB8AC3E}">
        <p14:creationId xmlns:p14="http://schemas.microsoft.com/office/powerpoint/2010/main" val="300269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8" name="TextBox 7">
            <a:extLst>
              <a:ext uri="{FF2B5EF4-FFF2-40B4-BE49-F238E27FC236}">
                <a16:creationId xmlns:a16="http://schemas.microsoft.com/office/drawing/2014/main" id="{50206A53-6453-9C16-3717-4AC1D09532A9}"/>
              </a:ext>
            </a:extLst>
          </p:cNvPr>
          <p:cNvSpPr txBox="1"/>
          <p:nvPr/>
        </p:nvSpPr>
        <p:spPr>
          <a:xfrm>
            <a:off x="474131" y="306044"/>
            <a:ext cx="4742828" cy="913007"/>
          </a:xfrm>
          <a:prstGeom prst="rect">
            <a:avLst/>
          </a:prstGeom>
          <a:noFill/>
        </p:spPr>
        <p:txBody>
          <a:bodyPr wrap="square" rtlCol="0">
            <a:spAutoFit/>
          </a:bodyPr>
          <a:lstStyle/>
          <a:p>
            <a:pPr algn="l"/>
            <a:r>
              <a:rPr lang="en-GB" sz="5333" b="1">
                <a:solidFill>
                  <a:schemeClr val="accent4"/>
                </a:solidFill>
                <a:latin typeface="Josefin Sans" pitchFamily="2" charset="77"/>
              </a:rPr>
              <a:t>CONTACT US </a:t>
            </a:r>
            <a:endParaRPr lang="en-US" sz="5333" b="1">
              <a:solidFill>
                <a:schemeClr val="accent4"/>
              </a:solidFill>
              <a:latin typeface="Josefin Sans" pitchFamily="2" charset="77"/>
            </a:endParaRPr>
          </a:p>
        </p:txBody>
      </p:sp>
      <p:sp>
        <p:nvSpPr>
          <p:cNvPr id="9" name="TextBox 8">
            <a:extLst>
              <a:ext uri="{FF2B5EF4-FFF2-40B4-BE49-F238E27FC236}">
                <a16:creationId xmlns:a16="http://schemas.microsoft.com/office/drawing/2014/main" id="{65A2C5C8-17D8-FB8F-EF04-11BB2AAF55C8}"/>
              </a:ext>
            </a:extLst>
          </p:cNvPr>
          <p:cNvSpPr txBox="1"/>
          <p:nvPr/>
        </p:nvSpPr>
        <p:spPr>
          <a:xfrm>
            <a:off x="2323852" y="1818575"/>
            <a:ext cx="7544297" cy="1518429"/>
          </a:xfrm>
          <a:prstGeom prst="rect">
            <a:avLst/>
          </a:prstGeom>
          <a:noFill/>
        </p:spPr>
        <p:txBody>
          <a:bodyPr wrap="square" lIns="121920" tIns="60960" rIns="121920" bIns="60960" rtlCol="0" anchor="t">
            <a:spAutoFit/>
          </a:bodyPr>
          <a:lstStyle/>
          <a:p>
            <a:pPr algn="l"/>
            <a:endParaRPr lang="en-GB" sz="3200" b="1" dirty="0" smtClean="0">
              <a:solidFill>
                <a:schemeClr val="bg2"/>
              </a:solidFill>
              <a:latin typeface="Josefin Sans" pitchFamily="2" charset="77"/>
            </a:endParaRPr>
          </a:p>
          <a:p>
            <a:pPr algn="l"/>
            <a:r>
              <a:rPr lang="en-GB" sz="3200" b="1" dirty="0" smtClean="0">
                <a:latin typeface="Josefin Sans"/>
                <a:hlinkClick r:id="rId3"/>
              </a:rPr>
              <a:t>Safeguarding@lgs.slough.sch.uk</a:t>
            </a:r>
            <a:r>
              <a:rPr lang="en-GB" sz="3200" b="1" dirty="0" smtClean="0">
                <a:latin typeface="Josefin Sans"/>
              </a:rPr>
              <a:t> </a:t>
            </a:r>
          </a:p>
          <a:p>
            <a:pPr algn="l"/>
            <a:endParaRPr lang="en-GB" sz="2667" dirty="0"/>
          </a:p>
        </p:txBody>
      </p:sp>
    </p:spTree>
    <p:extLst>
      <p:ext uri="{BB962C8B-B14F-4D97-AF65-F5344CB8AC3E}">
        <p14:creationId xmlns:p14="http://schemas.microsoft.com/office/powerpoint/2010/main" val="2199397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itle 2"/>
          <p:cNvSpPr>
            <a:spLocks noGrp="1"/>
          </p:cNvSpPr>
          <p:nvPr>
            <p:ph type="title" idx="2"/>
          </p:nvPr>
        </p:nvSpPr>
        <p:spPr/>
        <p:txBody>
          <a:bodyPr/>
          <a:lstStyle/>
          <a:p>
            <a:endParaRPr lang="en-GB"/>
          </a:p>
        </p:txBody>
      </p:sp>
      <p:sp>
        <p:nvSpPr>
          <p:cNvPr id="4" name="Subtitle 3"/>
          <p:cNvSpPr>
            <a:spLocks noGrp="1"/>
          </p:cNvSpPr>
          <p:nvPr>
            <p:ph type="subTitle" idx="1"/>
          </p:nvPr>
        </p:nvSpPr>
        <p:spPr/>
        <p:txBody>
          <a:bodyPr/>
          <a:lstStyle/>
          <a:p>
            <a:endParaRPr lang="en-GB"/>
          </a:p>
        </p:txBody>
      </p:sp>
      <p:pic>
        <p:nvPicPr>
          <p:cNvPr id="1026" name="Picture 2" descr="&quot;The Boy, the Mole, the Fox and the Horse&quot; is the gift that keeps on giving Feelings and Emotions, Non-Fiction Children's Books Home Library Essenti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634" y="297736"/>
            <a:ext cx="4898371" cy="653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227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9785" r="34129" b="-1"/>
          <a:stretch/>
        </p:blipFill>
        <p:spPr>
          <a:xfrm>
            <a:off x="7001164" y="46998"/>
            <a:ext cx="5190836"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p:cNvSpPr>
            <a:spLocks noGrp="1"/>
          </p:cNvSpPr>
          <p:nvPr>
            <p:ph type="title"/>
          </p:nvPr>
        </p:nvSpPr>
        <p:spPr>
          <a:xfrm>
            <a:off x="261078" y="676263"/>
            <a:ext cx="6616438" cy="1325563"/>
          </a:xfrm>
        </p:spPr>
        <p:txBody>
          <a:bodyPr>
            <a:normAutofit fontScale="90000"/>
          </a:bodyPr>
          <a:lstStyle/>
          <a:p>
            <a:pPr algn="ctr"/>
            <a:r>
              <a:rPr lang="en-US" b="1" dirty="0" smtClean="0">
                <a:solidFill>
                  <a:srgbClr val="FF1F64"/>
                </a:solidFill>
                <a:latin typeface="Arial" panose="020B0604020202020204" pitchFamily="34" charset="0"/>
                <a:cs typeface="Arial" panose="020B0604020202020204" pitchFamily="34" charset="0"/>
              </a:rPr>
              <a:t>Dealing with Anxiety </a:t>
            </a:r>
            <a:r>
              <a:rPr lang="en-US" b="1" dirty="0">
                <a:solidFill>
                  <a:srgbClr val="FF1F64"/>
                </a:solidFill>
                <a:latin typeface="Arial" panose="020B0604020202020204" pitchFamily="34" charset="0"/>
                <a:cs typeface="Arial" panose="020B0604020202020204" pitchFamily="34" charset="0"/>
              </a:rPr>
              <a:t/>
            </a:r>
            <a:br>
              <a:rPr lang="en-US" b="1" dirty="0">
                <a:solidFill>
                  <a:srgbClr val="FF1F64"/>
                </a:solidFill>
                <a:latin typeface="Arial" panose="020B0604020202020204" pitchFamily="34" charset="0"/>
                <a:cs typeface="Arial" panose="020B0604020202020204" pitchFamily="34" charset="0"/>
              </a:rPr>
            </a:br>
            <a:r>
              <a:rPr lang="en-GB" dirty="0" smtClean="0"/>
              <a:t/>
            </a:r>
            <a:br>
              <a:rPr lang="en-GB" dirty="0" smtClean="0"/>
            </a:br>
            <a:endParaRPr lang="en-GB" dirty="0"/>
          </a:p>
        </p:txBody>
      </p:sp>
      <p:sp>
        <p:nvSpPr>
          <p:cNvPr id="3" name="Content Placeholder 2"/>
          <p:cNvSpPr>
            <a:spLocks noGrp="1"/>
          </p:cNvSpPr>
          <p:nvPr>
            <p:ph idx="1"/>
          </p:nvPr>
        </p:nvSpPr>
        <p:spPr>
          <a:xfrm>
            <a:off x="137428" y="1707609"/>
            <a:ext cx="7339374" cy="5336454"/>
          </a:xfrm>
        </p:spPr>
        <p:txBody>
          <a:bodyPr>
            <a:normAutofit/>
          </a:bodyPr>
          <a:lstStyle/>
          <a:p>
            <a:pPr marL="0" lvl="0" indent="0">
              <a:buNone/>
            </a:pPr>
            <a:r>
              <a:rPr lang="en-GB" dirty="0" smtClean="0"/>
              <a:t>We want to:</a:t>
            </a:r>
          </a:p>
          <a:p>
            <a:pPr lvl="0"/>
            <a:r>
              <a:rPr lang="en-GB" dirty="0" smtClean="0"/>
              <a:t>Give </a:t>
            </a:r>
            <a:r>
              <a:rPr lang="en-GB" dirty="0"/>
              <a:t>you information about the main triggers  </a:t>
            </a:r>
            <a:r>
              <a:rPr lang="en-GB" dirty="0" smtClean="0"/>
              <a:t>of </a:t>
            </a:r>
            <a:r>
              <a:rPr lang="en-GB" dirty="0"/>
              <a:t>anxiety for students</a:t>
            </a:r>
          </a:p>
          <a:p>
            <a:pPr lvl="0"/>
            <a:r>
              <a:rPr lang="en-GB" dirty="0"/>
              <a:t>explain what we do in school to support students who suffer from anxiety</a:t>
            </a:r>
          </a:p>
          <a:p>
            <a:pPr lvl="0"/>
            <a:r>
              <a:rPr lang="en-GB" dirty="0"/>
              <a:t>provide strategies for students to use to help reduce anxiety</a:t>
            </a:r>
          </a:p>
          <a:p>
            <a:pPr lvl="0"/>
            <a:r>
              <a:rPr lang="en-GB" dirty="0"/>
              <a:t>give you some examples of how you can support your child to cope with anxiety</a:t>
            </a:r>
          </a:p>
          <a:p>
            <a:pPr lvl="0"/>
            <a:r>
              <a:rPr lang="en-GB" dirty="0" smtClean="0"/>
              <a:t>signpost </a:t>
            </a:r>
            <a:r>
              <a:rPr lang="en-GB" dirty="0"/>
              <a:t>you to further sources of advice and guidance.</a:t>
            </a:r>
          </a:p>
          <a:p>
            <a:pPr lvl="0"/>
            <a:endParaRPr lang="en-GB" dirty="0"/>
          </a:p>
        </p:txBody>
      </p:sp>
    </p:spTree>
    <p:extLst>
      <p:ext uri="{BB962C8B-B14F-4D97-AF65-F5344CB8AC3E}">
        <p14:creationId xmlns:p14="http://schemas.microsoft.com/office/powerpoint/2010/main" val="1807813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8900" y="555625"/>
            <a:ext cx="378777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48630" y="1415221"/>
            <a:ext cx="10790237" cy="830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ts val="2600"/>
              </a:lnSpc>
              <a:spcBef>
                <a:spcPct val="0"/>
              </a:spcBef>
              <a:spcAft>
                <a:spcPts val="1200"/>
              </a:spcAft>
            </a:pPr>
            <a:r>
              <a:rPr lang="en-GB" altLang="en-US" sz="2000" dirty="0">
                <a:latin typeface="+mn-lt"/>
                <a:cs typeface="Arial" panose="020B0604020202020204" pitchFamily="34" charset="0"/>
              </a:rPr>
              <a:t>W</a:t>
            </a:r>
            <a:r>
              <a:rPr lang="en-GB" altLang="en-US" sz="2000" dirty="0" smtClean="0">
                <a:latin typeface="+mn-lt"/>
                <a:cs typeface="Arial" panose="020B0604020202020204" pitchFamily="34" charset="0"/>
              </a:rPr>
              <a:t>ellbeing on most measures remains consistent</a:t>
            </a:r>
          </a:p>
          <a:p>
            <a:pPr marL="285750" indent="-285750">
              <a:lnSpc>
                <a:spcPts val="2600"/>
              </a:lnSpc>
              <a:spcBef>
                <a:spcPct val="0"/>
              </a:spcBef>
              <a:spcAft>
                <a:spcPts val="1200"/>
              </a:spcAft>
            </a:pPr>
            <a:r>
              <a:rPr lang="en-GB" altLang="en-US" sz="2000" dirty="0" smtClean="0">
                <a:latin typeface="+mn-lt"/>
                <a:cs typeface="Arial" panose="020B0604020202020204" pitchFamily="34" charset="0"/>
              </a:rPr>
              <a:t>Anxiousness amongst pupils has ‘</a:t>
            </a:r>
            <a:r>
              <a:rPr lang="en-GB" altLang="en-US" sz="2000" b="1" dirty="0" smtClean="0">
                <a:latin typeface="+mn-lt"/>
                <a:cs typeface="Arial" panose="020B0604020202020204" pitchFamily="34" charset="0"/>
              </a:rPr>
              <a:t>worsened’ </a:t>
            </a:r>
          </a:p>
          <a:p>
            <a:pPr marL="285750" indent="-285750">
              <a:lnSpc>
                <a:spcPts val="2600"/>
              </a:lnSpc>
              <a:spcBef>
                <a:spcPct val="0"/>
              </a:spcBef>
              <a:spcAft>
                <a:spcPts val="1200"/>
              </a:spcAft>
            </a:pPr>
            <a:r>
              <a:rPr lang="en-GB" sz="2000" b="1" dirty="0" smtClean="0">
                <a:latin typeface="+mn-lt"/>
              </a:rPr>
              <a:t>Secondary-age boys </a:t>
            </a:r>
            <a:r>
              <a:rPr lang="en-GB" sz="2000" dirty="0" smtClean="0">
                <a:latin typeface="+mn-lt"/>
              </a:rPr>
              <a:t>reported better wellbeing </a:t>
            </a:r>
          </a:p>
          <a:p>
            <a:pPr marL="285750" indent="-285750">
              <a:lnSpc>
                <a:spcPts val="2600"/>
              </a:lnSpc>
              <a:spcBef>
                <a:spcPct val="0"/>
              </a:spcBef>
              <a:spcAft>
                <a:spcPts val="1200"/>
              </a:spcAft>
            </a:pPr>
            <a:r>
              <a:rPr lang="en-GB" altLang="en-US" sz="2000" dirty="0" smtClean="0">
                <a:latin typeface="+mn-lt"/>
                <a:cs typeface="Arial" panose="020B0604020202020204" pitchFamily="34" charset="0"/>
              </a:rPr>
              <a:t>Rates of mental disorders and eating problems among young people remain at ‘</a:t>
            </a:r>
            <a:r>
              <a:rPr lang="en-GB" altLang="en-US" sz="2000" b="1" dirty="0" smtClean="0">
                <a:latin typeface="+mn-lt"/>
                <a:cs typeface="Arial" panose="020B0604020202020204" pitchFamily="34" charset="0"/>
              </a:rPr>
              <a:t>elevated levels’ </a:t>
            </a:r>
          </a:p>
          <a:p>
            <a:pPr marL="285750" indent="-285750">
              <a:lnSpc>
                <a:spcPts val="2600"/>
              </a:lnSpc>
              <a:spcBef>
                <a:spcPct val="0"/>
              </a:spcBef>
              <a:spcAft>
                <a:spcPts val="1200"/>
              </a:spcAft>
            </a:pPr>
            <a:r>
              <a:rPr lang="en-GB" altLang="en-US" sz="2000" dirty="0" smtClean="0">
                <a:latin typeface="+mn-lt"/>
                <a:cs typeface="Arial" panose="020B0604020202020204" pitchFamily="34" charset="0"/>
              </a:rPr>
              <a:t>National and global changes  - including </a:t>
            </a:r>
            <a:r>
              <a:rPr lang="en-GB" altLang="en-US" sz="2000" b="1" dirty="0" smtClean="0">
                <a:latin typeface="+mn-lt"/>
                <a:cs typeface="Arial" panose="020B0604020202020204" pitchFamily="34" charset="0"/>
              </a:rPr>
              <a:t>increasing cost of living </a:t>
            </a:r>
            <a:r>
              <a:rPr lang="en-GB" altLang="en-US" sz="2000" dirty="0" smtClean="0">
                <a:latin typeface="+mn-lt"/>
                <a:cs typeface="Arial" panose="020B0604020202020204" pitchFamily="34" charset="0"/>
              </a:rPr>
              <a:t>will likely have a ‘substantial impact’ </a:t>
            </a:r>
          </a:p>
          <a:p>
            <a:pPr marL="285750" indent="-285750">
              <a:lnSpc>
                <a:spcPts val="2600"/>
              </a:lnSpc>
              <a:spcBef>
                <a:spcPct val="0"/>
              </a:spcBef>
              <a:spcAft>
                <a:spcPts val="1200"/>
              </a:spcAft>
            </a:pPr>
            <a:r>
              <a:rPr lang="en-GB" sz="2000" b="1" dirty="0" smtClean="0"/>
              <a:t>Mental disorders </a:t>
            </a:r>
            <a:r>
              <a:rPr lang="en-GB" sz="2000" dirty="0" smtClean="0"/>
              <a:t>amongst 17- to 19-year-olds </a:t>
            </a:r>
            <a:r>
              <a:rPr lang="en-GB" sz="2000" b="1" dirty="0" smtClean="0"/>
              <a:t>have increased</a:t>
            </a:r>
          </a:p>
          <a:p>
            <a:pPr marL="285750" indent="-285750">
              <a:lnSpc>
                <a:spcPts val="2600"/>
              </a:lnSpc>
              <a:spcBef>
                <a:spcPct val="0"/>
              </a:spcBef>
              <a:spcAft>
                <a:spcPts val="1200"/>
              </a:spcAft>
            </a:pPr>
            <a:r>
              <a:rPr lang="en-GB" sz="2000" dirty="0" smtClean="0"/>
              <a:t>The percentage of those reporting low happiness with their family and friends remains at elevated levels </a:t>
            </a:r>
          </a:p>
          <a:p>
            <a:pPr marL="285750" indent="-285750">
              <a:lnSpc>
                <a:spcPts val="2600"/>
              </a:lnSpc>
              <a:spcBef>
                <a:spcPct val="0"/>
              </a:spcBef>
              <a:spcAft>
                <a:spcPts val="1200"/>
              </a:spcAft>
            </a:pPr>
            <a:r>
              <a:rPr lang="en-GB" sz="2000" dirty="0"/>
              <a:t>Children and young people’s average happiness </a:t>
            </a:r>
            <a:r>
              <a:rPr lang="en-GB" sz="2000" dirty="0" smtClean="0"/>
              <a:t>appear </a:t>
            </a:r>
            <a:r>
              <a:rPr lang="en-GB" sz="2000" dirty="0"/>
              <a:t>similar to previous years</a:t>
            </a:r>
            <a:endParaRPr lang="en-GB" sz="2000" dirty="0" smtClean="0"/>
          </a:p>
          <a:p>
            <a:pPr marL="285750" indent="-285750">
              <a:lnSpc>
                <a:spcPts val="2600"/>
              </a:lnSpc>
              <a:spcBef>
                <a:spcPct val="0"/>
              </a:spcBef>
              <a:spcAft>
                <a:spcPts val="1200"/>
              </a:spcAft>
            </a:pPr>
            <a:r>
              <a:rPr lang="en-GB" sz="2000" dirty="0"/>
              <a:t>Most secondary-age children and young people reported being motivated to learn, were managing to concentrate in class, felt safe at school, enjoyed being at school, and felt that they belonged at school </a:t>
            </a:r>
          </a:p>
          <a:p>
            <a:pPr marL="285750" indent="-285750">
              <a:lnSpc>
                <a:spcPts val="2600"/>
              </a:lnSpc>
              <a:spcBef>
                <a:spcPct val="0"/>
              </a:spcBef>
              <a:spcAft>
                <a:spcPts val="1200"/>
              </a:spcAft>
            </a:pPr>
            <a:endParaRPr lang="en-GB" sz="2000" dirty="0" smtClean="0"/>
          </a:p>
          <a:p>
            <a:pPr marL="285750" indent="-285750">
              <a:lnSpc>
                <a:spcPts val="2600"/>
              </a:lnSpc>
              <a:spcBef>
                <a:spcPct val="0"/>
              </a:spcBef>
              <a:spcAft>
                <a:spcPts val="1200"/>
              </a:spcAft>
            </a:pPr>
            <a:endParaRPr lang="en-GB" altLang="en-US" sz="1800" dirty="0" smtClean="0">
              <a:latin typeface="Arial" panose="020B0604020202020204" pitchFamily="34" charset="0"/>
              <a:cs typeface="Arial" panose="020B0604020202020204" pitchFamily="34" charset="0"/>
            </a:endParaRPr>
          </a:p>
          <a:p>
            <a:pPr marL="285750" indent="-285750">
              <a:lnSpc>
                <a:spcPts val="2600"/>
              </a:lnSpc>
              <a:spcBef>
                <a:spcPct val="0"/>
              </a:spcBef>
              <a:spcAft>
                <a:spcPts val="1200"/>
              </a:spcAft>
            </a:pPr>
            <a:endParaRPr lang="en-GB" altLang="en-US" sz="1800" b="1" dirty="0" smtClean="0">
              <a:solidFill>
                <a:srgbClr val="FF1F64"/>
              </a:solidFill>
              <a:latin typeface="Arial" panose="020B0604020202020204" pitchFamily="34" charset="0"/>
              <a:cs typeface="Arial" panose="020B0604020202020204" pitchFamily="34" charset="0"/>
            </a:endParaRPr>
          </a:p>
          <a:p>
            <a:pPr marL="285750" indent="-285750">
              <a:lnSpc>
                <a:spcPts val="2600"/>
              </a:lnSpc>
              <a:spcBef>
                <a:spcPct val="0"/>
              </a:spcBef>
              <a:spcAft>
                <a:spcPts val="1200"/>
              </a:spcAft>
            </a:pPr>
            <a:endParaRPr lang="en-GB" altLang="en-US" sz="1800" b="1" dirty="0" smtClean="0">
              <a:solidFill>
                <a:srgbClr val="FF1F64"/>
              </a:solidFill>
              <a:latin typeface="Arial" panose="020B0604020202020204" pitchFamily="34" charset="0"/>
              <a:cs typeface="Arial" panose="020B0604020202020204" pitchFamily="34" charset="0"/>
            </a:endParaRPr>
          </a:p>
          <a:p>
            <a:pPr marL="285750" indent="-285750">
              <a:lnSpc>
                <a:spcPts val="2600"/>
              </a:lnSpc>
              <a:spcBef>
                <a:spcPct val="0"/>
              </a:spcBef>
              <a:spcAft>
                <a:spcPts val="1200"/>
              </a:spcAft>
            </a:pPr>
            <a:endParaRPr lang="en-GB" altLang="en-US" sz="1800" b="1" dirty="0" smtClean="0">
              <a:solidFill>
                <a:srgbClr val="FF1F64"/>
              </a:solidFill>
              <a:latin typeface="Arial" panose="020B0604020202020204" pitchFamily="34" charset="0"/>
              <a:cs typeface="Arial" panose="020B0604020202020204" pitchFamily="34" charset="0"/>
            </a:endParaRPr>
          </a:p>
          <a:p>
            <a:pPr marL="285750" indent="-285750">
              <a:lnSpc>
                <a:spcPts val="2600"/>
              </a:lnSpc>
              <a:spcBef>
                <a:spcPct val="0"/>
              </a:spcBef>
              <a:spcAft>
                <a:spcPts val="1200"/>
              </a:spcAft>
            </a:pPr>
            <a:endParaRPr lang="en-GB" altLang="en-US" sz="1800" b="1" dirty="0">
              <a:solidFill>
                <a:srgbClr val="FF1F64"/>
              </a:solidFill>
              <a:latin typeface="Arial" panose="020B0604020202020204" pitchFamily="34" charset="0"/>
              <a:cs typeface="Arial" panose="020B0604020202020204" pitchFamily="34" charset="0"/>
            </a:endParaRPr>
          </a:p>
          <a:p>
            <a:pPr eaLnBrk="1" hangingPunct="1">
              <a:lnSpc>
                <a:spcPts val="2600"/>
              </a:lnSpc>
              <a:spcBef>
                <a:spcPct val="0"/>
              </a:spcBef>
              <a:spcAft>
                <a:spcPts val="1200"/>
              </a:spcAft>
              <a:buFontTx/>
              <a:buNone/>
            </a:pPr>
            <a:endParaRPr lang="en-GB" altLang="en-US" sz="1800" b="1" dirty="0" smtClean="0">
              <a:solidFill>
                <a:srgbClr val="FF1F64"/>
              </a:solidFill>
              <a:latin typeface="Arial" panose="020B0604020202020204" pitchFamily="34" charset="0"/>
              <a:cs typeface="Arial" panose="020B0604020202020204" pitchFamily="34" charset="0"/>
            </a:endParaRPr>
          </a:p>
        </p:txBody>
      </p:sp>
      <p:sp>
        <p:nvSpPr>
          <p:cNvPr id="7172" name="Slide Number Placeholder 8"/>
          <p:cNvSpPr>
            <a:spLocks noGrp="1" noChangeArrowheads="1"/>
          </p:cNvSpPr>
          <p:nvPr>
            <p:ph type="sldNum" sz="quarter" idx="12"/>
          </p:nvPr>
        </p:nvSpPr>
        <p:spPr bwMode="auto">
          <a:xfrm>
            <a:off x="10356850" y="6324600"/>
            <a:ext cx="1139825" cy="153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54918603-5F20-4BED-B9B8-B4B52C16E6C7}" type="slidenum">
              <a:rPr lang="en-US" altLang="en-US" sz="1000" b="1" smtClean="0">
                <a:solidFill>
                  <a:srgbClr val="BFBFBF"/>
                </a:solidFill>
                <a:latin typeface="Arial" panose="020B0604020202020204" pitchFamily="34" charset="0"/>
                <a:cs typeface="Arial" panose="020B0604020202020204" pitchFamily="34" charset="0"/>
              </a:rPr>
              <a:pPr>
                <a:lnSpc>
                  <a:spcPct val="100000"/>
                </a:lnSpc>
                <a:spcBef>
                  <a:spcPct val="0"/>
                </a:spcBef>
                <a:buFontTx/>
                <a:buNone/>
              </a:pPr>
              <a:t>3</a:t>
            </a:fld>
            <a:endParaRPr lang="en-US" altLang="en-US" sz="1000" b="1" smtClean="0">
              <a:solidFill>
                <a:srgbClr val="BFBFBF"/>
              </a:solidFill>
              <a:latin typeface="Arial" panose="020B0604020202020204" pitchFamily="34" charset="0"/>
              <a:cs typeface="Arial" panose="020B0604020202020204" pitchFamily="34" charset="0"/>
            </a:endParaRPr>
          </a:p>
        </p:txBody>
      </p:sp>
      <p:sp>
        <p:nvSpPr>
          <p:cNvPr id="8" name="Slide Number Placeholder 8"/>
          <p:cNvSpPr txBox="1">
            <a:spLocks/>
          </p:cNvSpPr>
          <p:nvPr/>
        </p:nvSpPr>
        <p:spPr>
          <a:xfrm>
            <a:off x="706438" y="6324600"/>
            <a:ext cx="2093912" cy="153988"/>
          </a:xfrm>
          <a:prstGeom prst="rect">
            <a:avLst/>
          </a:prstGeom>
        </p:spPr>
        <p:txBody>
          <a:bodyPr wrap="none" lIns="0" tIns="0" rIns="0" bIns="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1000" dirty="0">
                <a:solidFill>
                  <a:schemeClr val="bg1">
                    <a:lumMod val="75000"/>
                  </a:schemeClr>
                </a:solidFill>
                <a:latin typeface="Arial" panose="020B0604020202020204" pitchFamily="34" charset="0"/>
                <a:cs typeface="Arial" panose="020B0604020202020204" pitchFamily="34" charset="0"/>
              </a:rPr>
              <a:t>© The Key Support Services Limited </a:t>
            </a:r>
          </a:p>
        </p:txBody>
      </p:sp>
      <p:sp>
        <p:nvSpPr>
          <p:cNvPr id="7174" name="Rectangle 3"/>
          <p:cNvSpPr>
            <a:spLocks noChangeArrowheads="1"/>
          </p:cNvSpPr>
          <p:nvPr/>
        </p:nvSpPr>
        <p:spPr bwMode="auto">
          <a:xfrm>
            <a:off x="918507" y="369870"/>
            <a:ext cx="709649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dirty="0" smtClean="0">
                <a:solidFill>
                  <a:srgbClr val="FF1F64"/>
                </a:solidFill>
                <a:latin typeface="Arial" panose="020B0604020202020204" pitchFamily="34" charset="0"/>
                <a:cs typeface="Arial" panose="020B0604020202020204" pitchFamily="34" charset="0"/>
              </a:rPr>
              <a:t>What is the National Picture?</a:t>
            </a:r>
            <a:endParaRPr lang="en-US" altLang="en-US" sz="4000" b="1" dirty="0">
              <a:solidFill>
                <a:srgbClr val="FF1F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741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1270" y="0"/>
            <a:ext cx="6792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ChangeArrowheads="1"/>
          </p:cNvSpPr>
          <p:nvPr/>
        </p:nvSpPr>
        <p:spPr bwMode="auto">
          <a:xfrm>
            <a:off x="304800" y="113847"/>
            <a:ext cx="916577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dirty="0" smtClean="0">
                <a:solidFill>
                  <a:srgbClr val="FF1F64"/>
                </a:solidFill>
                <a:latin typeface="Arial" panose="020B0604020202020204" pitchFamily="34" charset="0"/>
                <a:cs typeface="Arial" panose="020B0604020202020204" pitchFamily="34" charset="0"/>
              </a:rPr>
              <a:t>What can we are doing </a:t>
            </a:r>
            <a:r>
              <a:rPr lang="en-US" altLang="en-US" sz="4000" b="1" dirty="0">
                <a:solidFill>
                  <a:srgbClr val="FF1F64"/>
                </a:solidFill>
                <a:latin typeface="Arial" panose="020B0604020202020204" pitchFamily="34" charset="0"/>
                <a:cs typeface="Arial" panose="020B0604020202020204" pitchFamily="34" charset="0"/>
              </a:rPr>
              <a:t>as a </a:t>
            </a:r>
            <a:r>
              <a:rPr lang="en-US" altLang="en-US" sz="4000" b="1" dirty="0" smtClean="0">
                <a:solidFill>
                  <a:srgbClr val="FF1F64"/>
                </a:solidFill>
                <a:latin typeface="Arial" panose="020B0604020202020204" pitchFamily="34" charset="0"/>
                <a:cs typeface="Arial" panose="020B0604020202020204" pitchFamily="34" charset="0"/>
              </a:rPr>
              <a:t>school?</a:t>
            </a:r>
            <a:endParaRPr lang="en-US" altLang="en-US" sz="4000" b="1" dirty="0">
              <a:solidFill>
                <a:srgbClr val="FF1F64"/>
              </a:solidFill>
              <a:latin typeface="Arial" panose="020B0604020202020204" pitchFamily="34" charset="0"/>
              <a:cs typeface="Arial" panose="020B0604020202020204" pitchFamily="34" charset="0"/>
            </a:endParaRPr>
          </a:p>
        </p:txBody>
      </p:sp>
      <p:sp>
        <p:nvSpPr>
          <p:cNvPr id="6" name="Slide Number Placeholder 8">
            <a:extLst/>
          </p:cNvPr>
          <p:cNvSpPr>
            <a:spLocks noGrp="1"/>
          </p:cNvSpPr>
          <p:nvPr>
            <p:ph type="sldNum" sz="quarter" idx="12"/>
          </p:nvPr>
        </p:nvSpPr>
        <p:spPr>
          <a:xfrm>
            <a:off x="10356850" y="6324600"/>
            <a:ext cx="1139825" cy="153988"/>
          </a:xfrm>
        </p:spPr>
        <p:txBody>
          <a:bodyPr wrap="square" lIns="0" tIns="0" rIns="0" bIns="0">
            <a:spAutoFit/>
          </a:bodyPr>
          <a:lstStyle/>
          <a:p>
            <a:pPr>
              <a:defRPr/>
            </a:pPr>
            <a:fld id="{A25B5F4D-5A75-48AB-8C23-48503DD9A86B}" type="slidenum">
              <a:rPr lang="en-US" sz="1000" b="1">
                <a:solidFill>
                  <a:schemeClr val="bg1">
                    <a:lumMod val="75000"/>
                  </a:schemeClr>
                </a:solidFill>
                <a:latin typeface="Arial" panose="020B0604020202020204" pitchFamily="34" charset="0"/>
                <a:cs typeface="Arial" panose="020B0604020202020204" pitchFamily="34" charset="0"/>
              </a:rPr>
              <a:pPr>
                <a:defRPr/>
              </a:pPr>
              <a:t>4</a:t>
            </a:fld>
            <a:endParaRPr lang="en-US" sz="1000" b="1" dirty="0">
              <a:solidFill>
                <a:schemeClr val="bg1">
                  <a:lumMod val="75000"/>
                </a:schemeClr>
              </a:solidFill>
              <a:latin typeface="Arial" panose="020B0604020202020204" pitchFamily="34" charset="0"/>
              <a:cs typeface="Arial" panose="020B0604020202020204" pitchFamily="34" charset="0"/>
            </a:endParaRPr>
          </a:p>
        </p:txBody>
      </p:sp>
      <p:sp>
        <p:nvSpPr>
          <p:cNvPr id="7" name="Slide Number Placeholder 8">
            <a:extLst/>
          </p:cNvPr>
          <p:cNvSpPr txBox="1">
            <a:spLocks/>
          </p:cNvSpPr>
          <p:nvPr/>
        </p:nvSpPr>
        <p:spPr>
          <a:xfrm>
            <a:off x="706438" y="6324600"/>
            <a:ext cx="2093912" cy="153988"/>
          </a:xfrm>
          <a:prstGeom prst="rect">
            <a:avLst/>
          </a:prstGeom>
        </p:spPr>
        <p:txBody>
          <a:bodyPr wrap="none" lIns="0" tIns="0" rIns="0" bIns="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1000" dirty="0">
                <a:solidFill>
                  <a:schemeClr val="bg1">
                    <a:lumMod val="75000"/>
                  </a:schemeClr>
                </a:solidFill>
                <a:latin typeface="Arial" panose="020B0604020202020204" pitchFamily="34" charset="0"/>
                <a:cs typeface="Arial" panose="020B0604020202020204" pitchFamily="34" charset="0"/>
              </a:rPr>
              <a:t>© The Key Support Services Limited </a:t>
            </a:r>
          </a:p>
        </p:txBody>
      </p:sp>
      <p:sp>
        <p:nvSpPr>
          <p:cNvPr id="50184" name="Text Placeholder 2"/>
          <p:cNvSpPr txBox="1">
            <a:spLocks/>
          </p:cNvSpPr>
          <p:nvPr/>
        </p:nvSpPr>
        <p:spPr bwMode="auto">
          <a:xfrm>
            <a:off x="408167" y="1575405"/>
            <a:ext cx="4068417" cy="44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600"/>
              </a:lnSpc>
              <a:spcBef>
                <a:spcPct val="0"/>
              </a:spcBef>
              <a:spcAft>
                <a:spcPts val="1800"/>
              </a:spcAft>
              <a:buFont typeface="Arial" panose="020B0604020202020204" pitchFamily="34" charset="0"/>
              <a:buBlip>
                <a:blip r:embed="rId4"/>
              </a:buBlip>
            </a:pPr>
            <a:r>
              <a:rPr lang="en-GB" altLang="en-US" dirty="0" smtClean="0">
                <a:solidFill>
                  <a:srgbClr val="12263F"/>
                </a:solidFill>
                <a:latin typeface="Arial" panose="020B0604020202020204" pitchFamily="34" charset="0"/>
                <a:cs typeface="Arial" panose="020B0604020202020204" pitchFamily="34" charset="0"/>
              </a:rPr>
              <a:t>Mental Health strategy</a:t>
            </a:r>
          </a:p>
          <a:p>
            <a:pPr eaLnBrk="1" hangingPunct="1">
              <a:lnSpc>
                <a:spcPts val="2600"/>
              </a:lnSpc>
              <a:spcBef>
                <a:spcPct val="0"/>
              </a:spcBef>
              <a:spcAft>
                <a:spcPts val="1800"/>
              </a:spcAft>
              <a:buFont typeface="Arial" panose="020B0604020202020204" pitchFamily="34" charset="0"/>
              <a:buBlip>
                <a:blip r:embed="rId4"/>
              </a:buBlip>
            </a:pPr>
            <a:r>
              <a:rPr lang="en-GB" altLang="en-US" dirty="0" smtClean="0">
                <a:solidFill>
                  <a:srgbClr val="12263F"/>
                </a:solidFill>
                <a:latin typeface="Arial" panose="020B0604020202020204" pitchFamily="34" charset="0"/>
                <a:cs typeface="Arial" panose="020B0604020202020204" pitchFamily="34" charset="0"/>
              </a:rPr>
              <a:t>Mental health awareness week </a:t>
            </a:r>
          </a:p>
          <a:p>
            <a:pPr eaLnBrk="1" hangingPunct="1">
              <a:lnSpc>
                <a:spcPts val="2600"/>
              </a:lnSpc>
              <a:spcBef>
                <a:spcPct val="0"/>
              </a:spcBef>
              <a:spcAft>
                <a:spcPts val="1800"/>
              </a:spcAft>
              <a:buFont typeface="Arial" panose="020B0604020202020204" pitchFamily="34" charset="0"/>
              <a:buBlip>
                <a:blip r:embed="rId4"/>
              </a:buBlip>
            </a:pPr>
            <a:r>
              <a:rPr lang="en-GB" altLang="en-US" dirty="0" smtClean="0">
                <a:solidFill>
                  <a:srgbClr val="12263F"/>
                </a:solidFill>
                <a:latin typeface="Arial" panose="020B0604020202020204" pitchFamily="34" charset="0"/>
                <a:cs typeface="Arial" panose="020B0604020202020204" pitchFamily="34" charset="0"/>
              </a:rPr>
              <a:t>Young Health champions</a:t>
            </a:r>
          </a:p>
          <a:p>
            <a:pPr eaLnBrk="1" hangingPunct="1">
              <a:lnSpc>
                <a:spcPts val="2600"/>
              </a:lnSpc>
              <a:spcBef>
                <a:spcPct val="0"/>
              </a:spcBef>
              <a:spcAft>
                <a:spcPts val="1800"/>
              </a:spcAft>
              <a:buFont typeface="Arial" panose="020B0604020202020204" pitchFamily="34" charset="0"/>
              <a:buBlip>
                <a:blip r:embed="rId4"/>
              </a:buBlip>
            </a:pPr>
            <a:r>
              <a:rPr lang="en-GB" altLang="en-US" dirty="0" smtClean="0">
                <a:solidFill>
                  <a:srgbClr val="12263F"/>
                </a:solidFill>
                <a:latin typeface="Arial" panose="020B0604020202020204" pitchFamily="34" charset="0"/>
                <a:cs typeface="Arial" panose="020B0604020202020204" pitchFamily="34" charset="0"/>
              </a:rPr>
              <a:t>Tutor programme and PCs</a:t>
            </a:r>
          </a:p>
          <a:p>
            <a:pPr eaLnBrk="1" hangingPunct="1">
              <a:lnSpc>
                <a:spcPts val="2600"/>
              </a:lnSpc>
              <a:spcBef>
                <a:spcPct val="0"/>
              </a:spcBef>
              <a:spcAft>
                <a:spcPts val="1800"/>
              </a:spcAft>
              <a:buFont typeface="Arial" panose="020B0604020202020204" pitchFamily="34" charset="0"/>
              <a:buBlip>
                <a:blip r:embed="rId4"/>
              </a:buBlip>
            </a:pPr>
            <a:r>
              <a:rPr lang="en-GB" altLang="en-US" dirty="0" smtClean="0">
                <a:solidFill>
                  <a:srgbClr val="12263F"/>
                </a:solidFill>
                <a:latin typeface="Arial" panose="020B0604020202020204" pitchFamily="34" charset="0"/>
                <a:cs typeface="Arial" panose="020B0604020202020204" pitchFamily="34" charset="0"/>
              </a:rPr>
              <a:t>School ethos</a:t>
            </a:r>
          </a:p>
          <a:p>
            <a:pPr eaLnBrk="1" hangingPunct="1">
              <a:lnSpc>
                <a:spcPts val="2600"/>
              </a:lnSpc>
              <a:spcBef>
                <a:spcPct val="0"/>
              </a:spcBef>
              <a:spcAft>
                <a:spcPts val="1800"/>
              </a:spcAft>
              <a:buFont typeface="Arial" panose="020B0604020202020204" pitchFamily="34" charset="0"/>
              <a:buBlip>
                <a:blip r:embed="rId4"/>
              </a:buBlip>
            </a:pPr>
            <a:r>
              <a:rPr lang="en-GB" altLang="en-US" dirty="0" smtClean="0">
                <a:solidFill>
                  <a:srgbClr val="12263F"/>
                </a:solidFill>
                <a:latin typeface="Arial" panose="020B0604020202020204" pitchFamily="34" charset="0"/>
                <a:cs typeface="Arial" panose="020B0604020202020204" pitchFamily="34" charset="0"/>
              </a:rPr>
              <a:t>Teach social and emotional skills</a:t>
            </a:r>
          </a:p>
        </p:txBody>
      </p:sp>
      <p:sp>
        <p:nvSpPr>
          <p:cNvPr id="9" name="Pentagon 8"/>
          <p:cNvSpPr/>
          <p:nvPr/>
        </p:nvSpPr>
        <p:spPr>
          <a:xfrm rot="10800000">
            <a:off x="10185400" y="617538"/>
            <a:ext cx="2441575" cy="442912"/>
          </a:xfrm>
          <a:prstGeom prst="homePlate">
            <a:avLst/>
          </a:prstGeom>
          <a:solidFill>
            <a:srgbClr val="FF1F6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TextBox 14"/>
          <p:cNvSpPr txBox="1">
            <a:spLocks noChangeArrowheads="1"/>
          </p:cNvSpPr>
          <p:nvPr/>
        </p:nvSpPr>
        <p:spPr bwMode="auto">
          <a:xfrm>
            <a:off x="10502900" y="635000"/>
            <a:ext cx="180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dirty="0" smtClean="0">
                <a:solidFill>
                  <a:srgbClr val="FFFFFF"/>
                </a:solidFill>
                <a:latin typeface="Arial" panose="020B0604020202020204" pitchFamily="34" charset="0"/>
                <a:ea typeface="MS PGothic" panose="020B0600070205080204" pitchFamily="34" charset="-128"/>
                <a:cs typeface="Arial" panose="020B0604020202020204" pitchFamily="34" charset="0"/>
              </a:rPr>
              <a:t>ACT</a:t>
            </a:r>
            <a:endParaRPr lang="en-US" altLang="en-US" sz="1800" b="1"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4476584" y="1575405"/>
            <a:ext cx="3506525" cy="4016484"/>
          </a:xfrm>
          <a:prstGeom prst="rect">
            <a:avLst/>
          </a:prstGeom>
          <a:noFill/>
        </p:spPr>
        <p:txBody>
          <a:bodyPr wrap="square" rtlCol="0">
            <a:spAutoFit/>
          </a:bodyPr>
          <a:lstStyle/>
          <a:p>
            <a:pPr>
              <a:lnSpc>
                <a:spcPts val="2600"/>
              </a:lnSpc>
              <a:spcBef>
                <a:spcPct val="0"/>
              </a:spcBef>
              <a:spcAft>
                <a:spcPts val="1800"/>
              </a:spcAft>
              <a:buBlip>
                <a:blip r:embed="rId4"/>
              </a:buBlip>
            </a:pPr>
            <a:r>
              <a:rPr lang="en-GB" altLang="en-US" sz="2800" dirty="0">
                <a:solidFill>
                  <a:srgbClr val="12263F"/>
                </a:solidFill>
                <a:latin typeface="Arial" panose="020B0604020202020204" pitchFamily="34" charset="0"/>
                <a:cs typeface="Arial" panose="020B0604020202020204" pitchFamily="34" charset="0"/>
              </a:rPr>
              <a:t>Talk about mental health</a:t>
            </a:r>
          </a:p>
          <a:p>
            <a:pPr>
              <a:lnSpc>
                <a:spcPts val="2600"/>
              </a:lnSpc>
              <a:spcBef>
                <a:spcPct val="0"/>
              </a:spcBef>
              <a:spcAft>
                <a:spcPts val="1800"/>
              </a:spcAft>
              <a:buBlip>
                <a:blip r:embed="rId4"/>
              </a:buBlip>
            </a:pPr>
            <a:r>
              <a:rPr lang="en-GB" altLang="en-US" sz="2800" dirty="0">
                <a:solidFill>
                  <a:srgbClr val="12263F"/>
                </a:solidFill>
                <a:latin typeface="Arial" panose="020B0604020202020204" pitchFamily="34" charset="0"/>
                <a:cs typeface="Arial" panose="020B0604020202020204" pitchFamily="34" charset="0"/>
              </a:rPr>
              <a:t>Support children who are more at risk</a:t>
            </a:r>
          </a:p>
          <a:p>
            <a:pPr>
              <a:lnSpc>
                <a:spcPts val="2600"/>
              </a:lnSpc>
              <a:spcBef>
                <a:spcPct val="0"/>
              </a:spcBef>
              <a:spcAft>
                <a:spcPts val="1800"/>
              </a:spcAft>
              <a:buBlip>
                <a:blip r:embed="rId4"/>
              </a:buBlip>
            </a:pPr>
            <a:r>
              <a:rPr lang="en-GB" altLang="en-US" sz="2800" dirty="0">
                <a:solidFill>
                  <a:srgbClr val="12263F"/>
                </a:solidFill>
                <a:latin typeface="Arial" panose="020B0604020202020204" pitchFamily="34" charset="0"/>
                <a:cs typeface="Arial" panose="020B0604020202020204" pitchFamily="34" charset="0"/>
              </a:rPr>
              <a:t>Work with families</a:t>
            </a:r>
          </a:p>
          <a:p>
            <a:pPr>
              <a:lnSpc>
                <a:spcPts val="2600"/>
              </a:lnSpc>
              <a:spcBef>
                <a:spcPct val="0"/>
              </a:spcBef>
              <a:spcAft>
                <a:spcPts val="1800"/>
              </a:spcAft>
              <a:buBlip>
                <a:blip r:embed="rId4"/>
              </a:buBlip>
            </a:pPr>
            <a:r>
              <a:rPr lang="en-GB" altLang="en-US" sz="2800" dirty="0">
                <a:solidFill>
                  <a:srgbClr val="12263F"/>
                </a:solidFill>
                <a:latin typeface="Arial" panose="020B0604020202020204" pitchFamily="34" charset="0"/>
                <a:cs typeface="Arial" panose="020B0604020202020204" pitchFamily="34" charset="0"/>
              </a:rPr>
              <a:t>Support staff wellbeing</a:t>
            </a:r>
          </a:p>
          <a:p>
            <a:pPr>
              <a:lnSpc>
                <a:spcPts val="2600"/>
              </a:lnSpc>
              <a:spcBef>
                <a:spcPct val="0"/>
              </a:spcBef>
              <a:spcAft>
                <a:spcPts val="1800"/>
              </a:spcAft>
              <a:buBlip>
                <a:blip r:embed="rId4"/>
              </a:buBlip>
            </a:pPr>
            <a:r>
              <a:rPr lang="en-GB" altLang="en-US" sz="2800" dirty="0">
                <a:solidFill>
                  <a:srgbClr val="12263F"/>
                </a:solidFill>
                <a:latin typeface="Arial" panose="020B0604020202020204" pitchFamily="34" charset="0"/>
                <a:cs typeface="Arial" panose="020B0604020202020204" pitchFamily="34" charset="0"/>
              </a:rPr>
              <a:t>Spot potential signs and get support</a:t>
            </a:r>
          </a:p>
        </p:txBody>
      </p:sp>
    </p:spTree>
    <p:extLst>
      <p:ext uri="{BB962C8B-B14F-4D97-AF65-F5344CB8AC3E}">
        <p14:creationId xmlns:p14="http://schemas.microsoft.com/office/powerpoint/2010/main" val="1960201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p:cNvPr>
          <p:cNvSpPr/>
          <p:nvPr/>
        </p:nvSpPr>
        <p:spPr>
          <a:xfrm>
            <a:off x="695325" y="549275"/>
            <a:ext cx="2651125" cy="615950"/>
          </a:xfrm>
          <a:prstGeom prst="rect">
            <a:avLst/>
          </a:prstGeom>
        </p:spPr>
        <p:txBody>
          <a:bodyPr wrap="none" lIns="0" tIns="0" rIns="0" bIns="0">
            <a:spAutoFit/>
          </a:bodyPr>
          <a:lstStyle/>
          <a:p>
            <a:pPr eaLnBrk="1" fontAlgn="auto" hangingPunct="1">
              <a:spcBef>
                <a:spcPts val="0"/>
              </a:spcBef>
              <a:spcAft>
                <a:spcPts val="0"/>
              </a:spcAft>
              <a:defRPr/>
            </a:pPr>
            <a:r>
              <a:rPr lang="en-GB" sz="4000" b="1" spc="50" dirty="0">
                <a:solidFill>
                  <a:srgbClr val="FF1F64"/>
                </a:solidFill>
                <a:latin typeface="Arial"/>
                <a:cs typeface="Arial"/>
              </a:rPr>
              <a:t>Imagine …</a:t>
            </a:r>
            <a:endParaRPr lang="en-US" sz="4000" b="1" dirty="0">
              <a:solidFill>
                <a:srgbClr val="FF1F64"/>
              </a:solidFill>
              <a:latin typeface="Arial" panose="020B0604020202020204" pitchFamily="34" charset="0"/>
              <a:cs typeface="Arial" panose="020B0604020202020204" pitchFamily="34" charset="0"/>
            </a:endParaRPr>
          </a:p>
        </p:txBody>
      </p:sp>
      <p:sp>
        <p:nvSpPr>
          <p:cNvPr id="8" name="Slide Number Placeholder 8">
            <a:extLst/>
          </p:cNvPr>
          <p:cNvSpPr>
            <a:spLocks noGrp="1"/>
          </p:cNvSpPr>
          <p:nvPr>
            <p:ph type="sldNum" sz="quarter" idx="12"/>
          </p:nvPr>
        </p:nvSpPr>
        <p:spPr>
          <a:xfrm>
            <a:off x="10356850" y="6324600"/>
            <a:ext cx="1139825" cy="153988"/>
          </a:xfrm>
        </p:spPr>
        <p:txBody>
          <a:bodyPr wrap="square" lIns="0" tIns="0" rIns="0" bIns="0">
            <a:spAutoFit/>
          </a:bodyPr>
          <a:lstStyle/>
          <a:p>
            <a:pPr>
              <a:defRPr/>
            </a:pPr>
            <a:fld id="{2DD81721-3CE3-4C5A-8990-F31314533287}" type="slidenum">
              <a:rPr lang="en-US" sz="1000" b="1">
                <a:solidFill>
                  <a:schemeClr val="bg1">
                    <a:lumMod val="75000"/>
                  </a:schemeClr>
                </a:solidFill>
                <a:latin typeface="Arial" panose="020B0604020202020204" pitchFamily="34" charset="0"/>
                <a:cs typeface="Arial" panose="020B0604020202020204" pitchFamily="34" charset="0"/>
              </a:rPr>
              <a:pPr>
                <a:defRPr/>
              </a:pPr>
              <a:t>5</a:t>
            </a:fld>
            <a:endParaRPr lang="en-US" sz="1000" b="1" dirty="0">
              <a:solidFill>
                <a:schemeClr val="bg1">
                  <a:lumMod val="75000"/>
                </a:schemeClr>
              </a:solidFill>
              <a:latin typeface="Arial" panose="020B0604020202020204" pitchFamily="34" charset="0"/>
              <a:cs typeface="Arial" panose="020B0604020202020204" pitchFamily="34" charset="0"/>
            </a:endParaRPr>
          </a:p>
        </p:txBody>
      </p:sp>
      <p:sp>
        <p:nvSpPr>
          <p:cNvPr id="9" name="Slide Number Placeholder 8">
            <a:extLst/>
          </p:cNvPr>
          <p:cNvSpPr txBox="1">
            <a:spLocks/>
          </p:cNvSpPr>
          <p:nvPr/>
        </p:nvSpPr>
        <p:spPr>
          <a:xfrm>
            <a:off x="706438" y="6324600"/>
            <a:ext cx="2093912" cy="153988"/>
          </a:xfrm>
          <a:prstGeom prst="rect">
            <a:avLst/>
          </a:prstGeom>
        </p:spPr>
        <p:txBody>
          <a:bodyPr wrap="none" lIns="0" tIns="0" rIns="0" bIns="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1000" dirty="0">
                <a:solidFill>
                  <a:schemeClr val="bg1">
                    <a:lumMod val="75000"/>
                  </a:schemeClr>
                </a:solidFill>
                <a:latin typeface="Arial" panose="020B0604020202020204" pitchFamily="34" charset="0"/>
                <a:cs typeface="Arial" panose="020B0604020202020204" pitchFamily="34" charset="0"/>
              </a:rPr>
              <a:t>© The Key Support Services Limited </a:t>
            </a:r>
          </a:p>
        </p:txBody>
      </p:sp>
      <p:sp>
        <p:nvSpPr>
          <p:cNvPr id="5" name="Pentagon 4"/>
          <p:cNvSpPr/>
          <p:nvPr/>
        </p:nvSpPr>
        <p:spPr>
          <a:xfrm rot="10800000">
            <a:off x="10185400" y="617538"/>
            <a:ext cx="2441575" cy="442912"/>
          </a:xfrm>
          <a:prstGeom prst="homePlate">
            <a:avLst/>
          </a:prstGeom>
          <a:solidFill>
            <a:srgbClr val="FF1F6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174" name="TextBox 14"/>
          <p:cNvSpPr txBox="1">
            <a:spLocks noChangeArrowheads="1"/>
          </p:cNvSpPr>
          <p:nvPr/>
        </p:nvSpPr>
        <p:spPr bwMode="auto">
          <a:xfrm>
            <a:off x="10502900" y="635000"/>
            <a:ext cx="180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solidFill>
                  <a:srgbClr val="FFFFFF"/>
                </a:solidFill>
                <a:latin typeface="Arial" panose="020B0604020202020204" pitchFamily="34" charset="0"/>
                <a:ea typeface="MS PGothic" panose="020B0600070205080204" pitchFamily="34" charset="-128"/>
                <a:cs typeface="Arial" panose="020B0604020202020204" pitchFamily="34" charset="0"/>
              </a:rPr>
              <a:t>UNDERSTAND</a:t>
            </a:r>
          </a:p>
        </p:txBody>
      </p:sp>
      <p:pic>
        <p:nvPicPr>
          <p:cNvPr id="7175" name="Picture 6" descr="Anxiet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7338" y="1878013"/>
            <a:ext cx="907732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0491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ee vector graphic: Anxiety, Word Cloud, Word, Chronic - Free Image o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2875"/>
            <a:ext cx="9144000" cy="6572250"/>
          </a:xfrm>
          <a:prstGeom prst="rect">
            <a:avLst/>
          </a:prstGeom>
        </p:spPr>
      </p:pic>
    </p:spTree>
    <p:extLst>
      <p:ext uri="{BB962C8B-B14F-4D97-AF65-F5344CB8AC3E}">
        <p14:creationId xmlns:p14="http://schemas.microsoft.com/office/powerpoint/2010/main" val="2903907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9136"/>
            <a:ext cx="12191999" cy="1516632"/>
          </a:xfrm>
        </p:spPr>
        <p:txBody>
          <a:bodyPr>
            <a:normAutofit/>
          </a:bodyPr>
          <a:lstStyle/>
          <a:p>
            <a:pPr algn="ctr"/>
            <a:r>
              <a:rPr lang="en-US" b="1" dirty="0" smtClean="0">
                <a:solidFill>
                  <a:srgbClr val="FF1F64"/>
                </a:solidFill>
                <a:latin typeface="Arial" panose="020B0604020202020204" pitchFamily="34" charset="0"/>
                <a:cs typeface="Arial" panose="020B0604020202020204" pitchFamily="34" charset="0"/>
              </a:rPr>
              <a:t>Triggers of Anxiety </a:t>
            </a:r>
            <a:endParaRPr lang="en-GB" dirty="0"/>
          </a:p>
        </p:txBody>
      </p:sp>
      <p:sp>
        <p:nvSpPr>
          <p:cNvPr id="3" name="Content Placeholder 2"/>
          <p:cNvSpPr>
            <a:spLocks noGrp="1"/>
          </p:cNvSpPr>
          <p:nvPr>
            <p:ph idx="1"/>
          </p:nvPr>
        </p:nvSpPr>
        <p:spPr>
          <a:xfrm>
            <a:off x="1066282" y="2196686"/>
            <a:ext cx="10515600" cy="4351338"/>
          </a:xfrm>
        </p:spPr>
        <p:txBody>
          <a:bodyPr/>
          <a:lstStyle/>
          <a:p>
            <a:endParaRPr lang="en-GB" dirty="0" smtClean="0"/>
          </a:p>
          <a:p>
            <a:endParaRPr lang="en-GB" dirty="0"/>
          </a:p>
        </p:txBody>
      </p:sp>
      <p:pic>
        <p:nvPicPr>
          <p:cNvPr id="2050" name="Picture 2" descr="Anxiety Attacks and Symptoms Illustration | What are they and What Ca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830" y="1736035"/>
            <a:ext cx="7434864" cy="41806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ays to manage anxiety with exercise and knowing your trigg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39" y="1374085"/>
            <a:ext cx="5173939" cy="517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067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WrZmjNF3Js"/>
          <p:cNvPicPr>
            <a:picLocks noRot="1" noChangeAspect="1"/>
          </p:cNvPicPr>
          <p:nvPr>
            <a:videoFile r:link="rId1"/>
          </p:nvPr>
        </p:nvPicPr>
        <p:blipFill>
          <a:blip r:embed="rId4"/>
          <a:stretch>
            <a:fillRect/>
          </a:stretch>
        </p:blipFill>
        <p:spPr>
          <a:xfrm>
            <a:off x="2062588" y="1160206"/>
            <a:ext cx="8330109" cy="4685686"/>
          </a:xfrm>
          <a:prstGeom prst="rect">
            <a:avLst/>
          </a:prstGeom>
        </p:spPr>
      </p:pic>
    </p:spTree>
    <p:extLst>
      <p:ext uri="{BB962C8B-B14F-4D97-AF65-F5344CB8AC3E}">
        <p14:creationId xmlns:p14="http://schemas.microsoft.com/office/powerpoint/2010/main" val="17072555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3" name="Picture 3">
            <a:extLst>
              <a:ext uri="{FF2B5EF4-FFF2-40B4-BE49-F238E27FC236}">
                <a16:creationId xmlns:a16="http://schemas.microsoft.com/office/drawing/2014/main" id="{9954681F-C4EA-8C40-C89C-FF135B4A2F34}"/>
              </a:ext>
            </a:extLst>
          </p:cNvPr>
          <p:cNvPicPr>
            <a:picLocks noChangeAspect="1"/>
          </p:cNvPicPr>
          <p:nvPr/>
        </p:nvPicPr>
        <p:blipFill>
          <a:blip r:embed="rId3"/>
          <a:stretch>
            <a:fillRect/>
          </a:stretch>
        </p:blipFill>
        <p:spPr>
          <a:xfrm>
            <a:off x="1789306" y="1153368"/>
            <a:ext cx="9338235" cy="5366371"/>
          </a:xfrm>
          <a:prstGeom prst="rect">
            <a:avLst/>
          </a:prstGeom>
        </p:spPr>
      </p:pic>
      <p:sp>
        <p:nvSpPr>
          <p:cNvPr id="8" name="TextBox 7">
            <a:extLst>
              <a:ext uri="{FF2B5EF4-FFF2-40B4-BE49-F238E27FC236}">
                <a16:creationId xmlns:a16="http://schemas.microsoft.com/office/drawing/2014/main" id="{1F8FFFAF-A4DB-AE07-07D7-238CC7AF2A0A}"/>
              </a:ext>
            </a:extLst>
          </p:cNvPr>
          <p:cNvSpPr txBox="1"/>
          <p:nvPr/>
        </p:nvSpPr>
        <p:spPr>
          <a:xfrm>
            <a:off x="728870" y="383927"/>
            <a:ext cx="7319263" cy="769441"/>
          </a:xfrm>
          <a:prstGeom prst="rect">
            <a:avLst/>
          </a:prstGeom>
          <a:noFill/>
        </p:spPr>
        <p:txBody>
          <a:bodyPr wrap="square" rtlCol="0">
            <a:spAutoFit/>
          </a:bodyPr>
          <a:lstStyle/>
          <a:p>
            <a:pPr>
              <a:spcBef>
                <a:spcPct val="0"/>
              </a:spcBef>
            </a:pPr>
            <a:r>
              <a:rPr lang="en-US" altLang="en-US" sz="4400" b="1" dirty="0" smtClean="0">
                <a:solidFill>
                  <a:srgbClr val="FF1F64"/>
                </a:solidFill>
                <a:latin typeface="Arial" panose="020B0604020202020204" pitchFamily="34" charset="0"/>
                <a:cs typeface="Arial" panose="020B0604020202020204" pitchFamily="34" charset="0"/>
              </a:rPr>
              <a:t>Stress Container</a:t>
            </a:r>
            <a:endParaRPr lang="en-US" altLang="en-US" sz="4400" b="1" dirty="0">
              <a:solidFill>
                <a:srgbClr val="FF1F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4653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op 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0453e27-3829-4ec1-8ac0-c559a1fb383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97559D8F6D4447B9326BDF20585A79" ma:contentTypeVersion="16" ma:contentTypeDescription="Create a new document." ma:contentTypeScope="" ma:versionID="190bf23ac2618a739039643b22ddf16c">
  <xsd:schema xmlns:xsd="http://www.w3.org/2001/XMLSchema" xmlns:xs="http://www.w3.org/2001/XMLSchema" xmlns:p="http://schemas.microsoft.com/office/2006/metadata/properties" xmlns:ns3="10453e27-3829-4ec1-8ac0-c559a1fb3830" xmlns:ns4="3cfc8b1f-fed5-4047-9d02-9276f5073da5" targetNamespace="http://schemas.microsoft.com/office/2006/metadata/properties" ma:root="true" ma:fieldsID="7da7d0766db70ad02d3294cf054a36fc" ns3:_="" ns4:_="">
    <xsd:import namespace="10453e27-3829-4ec1-8ac0-c559a1fb3830"/>
    <xsd:import namespace="3cfc8b1f-fed5-4047-9d02-9276f5073da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53e27-3829-4ec1-8ac0-c559a1fb38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fc8b1f-fed5-4047-9d02-9276f5073da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E197C7-590D-4F4E-A0E1-7DF6F6843A0C}">
  <ds:schemaRefs>
    <ds:schemaRef ds:uri="http://purl.org/dc/elements/1.1/"/>
    <ds:schemaRef ds:uri="3cfc8b1f-fed5-4047-9d02-9276f5073da5"/>
    <ds:schemaRef ds:uri="http://schemas.openxmlformats.org/package/2006/metadata/core-properties"/>
    <ds:schemaRef ds:uri="http://purl.org/dc/terms/"/>
    <ds:schemaRef ds:uri="10453e27-3829-4ec1-8ac0-c559a1fb3830"/>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9A9433A-B73F-4668-A716-7F2948AC6624}">
  <ds:schemaRefs>
    <ds:schemaRef ds:uri="http://schemas.microsoft.com/sharepoint/v3/contenttype/forms"/>
  </ds:schemaRefs>
</ds:datastoreItem>
</file>

<file path=customXml/itemProps3.xml><?xml version="1.0" encoding="utf-8"?>
<ds:datastoreItem xmlns:ds="http://schemas.openxmlformats.org/officeDocument/2006/customXml" ds:itemID="{EAC133BF-C0B4-46A9-AA02-B68898FF35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53e27-3829-4ec1-8ac0-c559a1fb3830"/>
    <ds:schemaRef ds:uri="3cfc8b1f-fed5-4047-9d02-9276f5073d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4229</TotalTime>
  <Words>559</Words>
  <Application>Microsoft Office PowerPoint</Application>
  <PresentationFormat>Widescreen</PresentationFormat>
  <Paragraphs>122</Paragraphs>
  <Slides>19</Slides>
  <Notes>19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ＭＳ Ｐゴシック</vt:lpstr>
      <vt:lpstr>ＭＳ Ｐゴシック</vt:lpstr>
      <vt:lpstr>.AppleSystemUIFont</vt:lpstr>
      <vt:lpstr>Arial</vt:lpstr>
      <vt:lpstr>Calibri</vt:lpstr>
      <vt:lpstr>Calibri Light</vt:lpstr>
      <vt:lpstr>Josefin Sans</vt:lpstr>
      <vt:lpstr>MS Mincho</vt:lpstr>
      <vt:lpstr>Open Sans</vt:lpstr>
      <vt:lpstr>Times New Roman</vt:lpstr>
      <vt:lpstr>Office Theme</vt:lpstr>
      <vt:lpstr>Parent Forum </vt:lpstr>
      <vt:lpstr>Dealing with Anxiety   </vt:lpstr>
      <vt:lpstr>PowerPoint Presentation</vt:lpstr>
      <vt:lpstr>PowerPoint Presentation</vt:lpstr>
      <vt:lpstr>PowerPoint Presentation</vt:lpstr>
      <vt:lpstr>PowerPoint Presentation</vt:lpstr>
      <vt:lpstr>Triggers of Anxiety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Company>Christs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Dobbs</dc:creator>
  <cp:lastModifiedBy>De Cheyne</cp:lastModifiedBy>
  <cp:revision>74</cp:revision>
  <dcterms:created xsi:type="dcterms:W3CDTF">2023-01-25T07:59:04Z</dcterms:created>
  <dcterms:modified xsi:type="dcterms:W3CDTF">2023-03-31T14:04:50Z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0x0101009197559D8F6D4447B9326BDF20585A79</vt:lpwstr>
  </property>
</Properties>
</file>