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"/>
  </p:handoutMasterIdLst>
  <p:sldIdLst>
    <p:sldId id="389" r:id="rId2"/>
    <p:sldId id="501" r:id="rId3"/>
    <p:sldId id="502" r:id="rId4"/>
    <p:sldId id="503" r:id="rId5"/>
    <p:sldId id="435" r:id="rId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E351-1D44-48DA-80D0-3DA023A8A2F5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245BF-EB68-4FCF-8B7E-C546FE5B9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5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2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0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7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3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6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7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6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57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6EB51-E5DF-430A-9B90-8E70B02E23F7}" type="datetimeFigureOut">
              <a:rPr lang="en-US" smtClean="0"/>
              <a:pPr/>
              <a:t>9/30/2020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A7BF5-9B2F-48F9-BE2E-C3754D1B01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3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207CC6-EAA1-4BFF-A48A-DECAD89727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193" y="-479"/>
            <a:ext cx="7101526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6993732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3" y="2600324"/>
            <a:ext cx="4804315" cy="327796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700" b="1" dirty="0" smtClean="0"/>
              <a:t>ENGLISH GCSE(S)</a:t>
            </a:r>
            <a:r>
              <a:rPr lang="en-GB" sz="4700" b="1" dirty="0"/>
              <a:t/>
            </a:r>
            <a:br>
              <a:rPr lang="en-GB" sz="4700" b="1" dirty="0"/>
            </a:br>
            <a:r>
              <a:rPr lang="en-GB" sz="4700" b="1" dirty="0"/>
              <a:t/>
            </a:r>
            <a:br>
              <a:rPr lang="en-GB" sz="4700" b="1" dirty="0"/>
            </a:br>
            <a:r>
              <a:rPr lang="en-GB" sz="4700" b="1" i="1" dirty="0" smtClean="0"/>
              <a:t>How to do well? How can you support your child?</a:t>
            </a:r>
            <a:endParaRPr lang="en-GB" sz="4700" b="1" i="1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193" y="6061363"/>
            <a:ext cx="406400" cy="406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484784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1 – 2 part exam worth 40%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about a C20th prose text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Creative 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2 – 2 part exam worth 60%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about C19th and C21st non-fiction texts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Transactional/persuasive writing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3 – Teacher assessed speech, does not contribute to the overall grade.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6768752" cy="1015663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English Language</a:t>
            </a: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960044" cy="1191604"/>
          </a:xfrm>
          <a:prstGeom prst="rect">
            <a:avLst/>
          </a:prstGeom>
          <a:noFill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174" y="64028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379253"/>
            <a:ext cx="84969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1 – 2 part exam worth 40%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on a Shakespeare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(Romeo and Juliet)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on poetry studied in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 (Poetry Anthology)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Component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– 3 part exam worth 60%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on Post 1914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novel/play (An Inspector Calls)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on a C19th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novel (Christmas</a:t>
            </a:r>
            <a:r>
              <a:rPr kumimoji="0" lang="en-GB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Carol)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  <a:r>
              <a:rPr kumimoji="0" lang="en-GB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uestions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previously unseen poetry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04664"/>
            <a:ext cx="7200800" cy="1015663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English Literature</a:t>
            </a: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16632"/>
            <a:ext cx="960044" cy="119160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545" y="4941455"/>
            <a:ext cx="1348509" cy="1916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054" y="4941455"/>
            <a:ext cx="1413164" cy="1916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218" y="4941454"/>
            <a:ext cx="1316182" cy="1916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4867275"/>
            <a:ext cx="1371600" cy="199072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7008" y="60163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6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How to prepare?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Be organised from lesson one – have all the texts, post-it notes, highlighters, lined paper.</a:t>
            </a:r>
          </a:p>
          <a:p>
            <a:r>
              <a:rPr lang="en-GB" dirty="0" smtClean="0"/>
              <a:t>Plan and edit the writing – successful writers take time and aim to improve their final ‘product’.</a:t>
            </a:r>
          </a:p>
          <a:p>
            <a:r>
              <a:rPr lang="en-GB" dirty="0" smtClean="0"/>
              <a:t>Revise regularly – a lot of content has to be committed to memory.</a:t>
            </a:r>
          </a:p>
          <a:p>
            <a:r>
              <a:rPr lang="en-GB" dirty="0" smtClean="0"/>
              <a:t>Read and then read more – variety of genres – short stories, novels, poems, articles, reports – anything and everything.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458" y="92076"/>
            <a:ext cx="957155" cy="119492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61261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1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23986"/>
            <a:ext cx="7200800" cy="1754326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Lessons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learnt from </a:t>
            </a:r>
            <a:r>
              <a:rPr lang="en-GB" sz="5400" b="1" dirty="0" smtClean="0">
                <a:solidFill>
                  <a:srgbClr val="F79646">
                    <a:lumMod val="75000"/>
                  </a:srgbClr>
                </a:solidFill>
                <a:latin typeface="Antique Olive" pitchFamily="34" charset="0"/>
              </a:rPr>
              <a:t>previous years..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tique Olive" pitchFamily="34" charset="0"/>
                <a:ea typeface="+mn-ea"/>
                <a:cs typeface="+mn-cs"/>
              </a:rPr>
              <a:t>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ntique Olive" pitchFamily="34" charset="0"/>
              <a:ea typeface="+mn-ea"/>
              <a:cs typeface="+mn-cs"/>
            </a:endParaRPr>
          </a:p>
        </p:txBody>
      </p:sp>
      <p:pic>
        <p:nvPicPr>
          <p:cNvPr id="8" name="Picture 7" descr="Langley Grammar School cres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16632"/>
            <a:ext cx="960044" cy="1191604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E764B7-55C8-4960-908F-681CCC4B09BA}"/>
              </a:ext>
            </a:extLst>
          </p:cNvPr>
          <p:cNvSpPr/>
          <p:nvPr/>
        </p:nvSpPr>
        <p:spPr>
          <a:xfrm>
            <a:off x="323528" y="187438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independently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produce revision notes for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quotations, characters and themes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from the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of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thinking skills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paramount for grades 8 and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– no ‘revision guide style’ answers.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English Language creative writing skills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 key area for development. Students should be reading as many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stories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creative fiction as possible.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Comprehension, skimming and scanning skills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skills that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 developed. Students need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practise reading and summarising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variety of fiction and non-fiction texts.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764" y="6022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2377</TotalTime>
  <Words>312</Words>
  <Application>Microsoft Office PowerPoint</Application>
  <PresentationFormat>On-screen Show (4:3)</PresentationFormat>
  <Paragraphs>29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Antique Olive</vt:lpstr>
      <vt:lpstr>Arial</vt:lpstr>
      <vt:lpstr>Calibri</vt:lpstr>
      <vt:lpstr>1_Office Theme</vt:lpstr>
      <vt:lpstr>ENGLISH GCSE(S)  How to do well? How can you support your child?</vt:lpstr>
      <vt:lpstr>PowerPoint Presentation</vt:lpstr>
      <vt:lpstr>PowerPoint Presentation</vt:lpstr>
      <vt:lpstr>How to prepare?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Constable</dc:creator>
  <cp:lastModifiedBy>Iwona Rentflejsz</cp:lastModifiedBy>
  <cp:revision>13</cp:revision>
  <cp:lastPrinted>2019-10-01T16:15:09Z</cp:lastPrinted>
  <dcterms:created xsi:type="dcterms:W3CDTF">2018-10-01T13:25:14Z</dcterms:created>
  <dcterms:modified xsi:type="dcterms:W3CDTF">2020-09-30T11:36:18Z</dcterms:modified>
</cp:coreProperties>
</file>